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1862286022" r:id="rId3"/>
    <p:sldId id="1862286023" r:id="rId4"/>
    <p:sldId id="1862286029" r:id="rId5"/>
    <p:sldId id="1862286036" r:id="rId6"/>
    <p:sldId id="1862286032" r:id="rId7"/>
    <p:sldId id="1862286033" r:id="rId8"/>
    <p:sldId id="1862286039" r:id="rId9"/>
    <p:sldId id="1862286040" r:id="rId10"/>
    <p:sldId id="1862286041" r:id="rId11"/>
    <p:sldId id="1862286028" r:id="rId12"/>
    <p:sldId id="1862286031" r:id="rId13"/>
    <p:sldId id="1862286037" r:id="rId14"/>
    <p:sldId id="1862286038" r:id="rId15"/>
    <p:sldId id="1862286035" r:id="rId16"/>
    <p:sldId id="1862286042" r:id="rId17"/>
    <p:sldId id="1862286044" r:id="rId18"/>
    <p:sldId id="1862286045" r:id="rId19"/>
    <p:sldId id="1862286046" r:id="rId20"/>
    <p:sldId id="1862286043" r:id="rId21"/>
    <p:sldId id="1862286048" r:id="rId22"/>
    <p:sldId id="1862286047" r:id="rId23"/>
    <p:sldId id="1862286024" r:id="rId24"/>
    <p:sldId id="1862286025" r:id="rId25"/>
    <p:sldId id="1862286026" r:id="rId26"/>
    <p:sldId id="1862286027" r:id="rId2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E88F3-C1DB-4771-ACF3-4315A975889D}" v="162" dt="2024-10-16T20:20:43.53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48" autoAdjust="0"/>
  </p:normalViewPr>
  <p:slideViewPr>
    <p:cSldViewPr snapToGrid="0" showGuides="1">
      <p:cViewPr varScale="1">
        <p:scale>
          <a:sx n="161" d="100"/>
          <a:sy n="161" d="100"/>
        </p:scale>
        <p:origin x="232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15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tina, Johan" userId="679e1c92-be33-43c7-b71e-c8980ed24b50" providerId="ADAL" clId="{E8DCA82B-EFAD-4960-A78E-CF09846EF98A}"/>
    <pc:docChg chg="undo custSel addSld delSld modSld">
      <pc:chgData name="Dutina, Johan" userId="679e1c92-be33-43c7-b71e-c8980ed24b50" providerId="ADAL" clId="{E8DCA82B-EFAD-4960-A78E-CF09846EF98A}" dt="2024-09-13T15:31:42.733" v="2558" actId="47"/>
      <pc:docMkLst>
        <pc:docMk/>
      </pc:docMkLst>
      <pc:sldChg chg="modSp mod">
        <pc:chgData name="Dutina, Johan" userId="679e1c92-be33-43c7-b71e-c8980ed24b50" providerId="ADAL" clId="{E8DCA82B-EFAD-4960-A78E-CF09846EF98A}" dt="2024-09-13T09:55:12.264" v="47" actId="20577"/>
        <pc:sldMkLst>
          <pc:docMk/>
          <pc:sldMk cId="3716907436" sldId="256"/>
        </pc:sldMkLst>
        <pc:spChg chg="mod">
          <ac:chgData name="Dutina, Johan" userId="679e1c92-be33-43c7-b71e-c8980ed24b50" providerId="ADAL" clId="{E8DCA82B-EFAD-4960-A78E-CF09846EF98A}" dt="2024-09-13T09:55:12.264" v="47" actId="20577"/>
          <ac:spMkLst>
            <pc:docMk/>
            <pc:sldMk cId="3716907436" sldId="256"/>
            <ac:spMk id="2" creationId="{A51B9BC2-6E27-9F1F-5C9A-1515F88DFCDE}"/>
          </ac:spMkLst>
        </pc:spChg>
      </pc:sldChg>
      <pc:sldChg chg="del">
        <pc:chgData name="Dutina, Johan" userId="679e1c92-be33-43c7-b71e-c8980ed24b50" providerId="ADAL" clId="{E8DCA82B-EFAD-4960-A78E-CF09846EF98A}" dt="2024-09-13T10:34:38.792" v="2102" actId="47"/>
        <pc:sldMkLst>
          <pc:docMk/>
          <pc:sldMk cId="1023477731" sldId="11075"/>
        </pc:sldMkLst>
      </pc:sldChg>
      <pc:sldChg chg="del">
        <pc:chgData name="Dutina, Johan" userId="679e1c92-be33-43c7-b71e-c8980ed24b50" providerId="ADAL" clId="{E8DCA82B-EFAD-4960-A78E-CF09846EF98A}" dt="2024-09-13T10:34:38.792" v="2102" actId="47"/>
        <pc:sldMkLst>
          <pc:docMk/>
          <pc:sldMk cId="2808215630" sldId="11109"/>
        </pc:sldMkLst>
      </pc:sldChg>
      <pc:sldChg chg="del">
        <pc:chgData name="Dutina, Johan" userId="679e1c92-be33-43c7-b71e-c8980ed24b50" providerId="ADAL" clId="{E8DCA82B-EFAD-4960-A78E-CF09846EF98A}" dt="2024-09-13T10:34:38.792" v="2102" actId="47"/>
        <pc:sldMkLst>
          <pc:docMk/>
          <pc:sldMk cId="1124997064" sldId="1862286020"/>
        </pc:sldMkLst>
      </pc:sldChg>
      <pc:sldChg chg="addSp delSp modSp del mod">
        <pc:chgData name="Dutina, Johan" userId="679e1c92-be33-43c7-b71e-c8980ed24b50" providerId="ADAL" clId="{E8DCA82B-EFAD-4960-A78E-CF09846EF98A}" dt="2024-09-13T10:34:38.792" v="2102" actId="47"/>
        <pc:sldMkLst>
          <pc:docMk/>
          <pc:sldMk cId="2945847596" sldId="1862286021"/>
        </pc:sldMkLst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3" creationId="{FDE6C798-5F41-DA31-C457-450A1380AE4F}"/>
          </ac:spMkLst>
        </pc:spChg>
        <pc:spChg chg="mod">
          <ac:chgData name="Dutina, Johan" userId="679e1c92-be33-43c7-b71e-c8980ed24b50" providerId="ADAL" clId="{E8DCA82B-EFAD-4960-A78E-CF09846EF98A}" dt="2024-09-13T10:19:03.075" v="1657" actId="20577"/>
          <ac:spMkLst>
            <pc:docMk/>
            <pc:sldMk cId="2945847596" sldId="1862286021"/>
            <ac:spMk id="4" creationId="{B846D7B7-1694-D11F-A9CB-6371F5135566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5" creationId="{A96246D5-C961-2512-80B4-D3A43CC6E6E3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6" creationId="{548015F3-0AEE-4266-00AE-61C0B1C5D215}"/>
          </ac:spMkLst>
        </pc:spChg>
        <pc:spChg chg="add mod">
          <ac:chgData name="Dutina, Johan" userId="679e1c92-be33-43c7-b71e-c8980ed24b50" providerId="ADAL" clId="{E8DCA82B-EFAD-4960-A78E-CF09846EF98A}" dt="2024-09-13T10:19:17.923" v="1662"/>
          <ac:spMkLst>
            <pc:docMk/>
            <pc:sldMk cId="2945847596" sldId="1862286021"/>
            <ac:spMk id="7" creationId="{4B0BE4E1-D360-AD37-C149-F026C2739B21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8" creationId="{5C3E8FCD-803A-F694-97D2-5A039FAEC10F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12" creationId="{6DA3B1A5-4974-AF76-4B90-F7080616B393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56" creationId="{38E60B66-AE96-BFF1-FF90-00AFCA8CA997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57" creationId="{B539AFD8-96F3-DCC3-6047-039706EA0177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59" creationId="{69922AF9-27EC-F327-DC47-9507FFD30B11}"/>
          </ac:spMkLst>
        </pc:spChg>
        <pc:spChg chg="del">
          <ac:chgData name="Dutina, Johan" userId="679e1c92-be33-43c7-b71e-c8980ed24b50" providerId="ADAL" clId="{E8DCA82B-EFAD-4960-A78E-CF09846EF98A}" dt="2024-09-13T10:19:13.103" v="1661" actId="478"/>
          <ac:spMkLst>
            <pc:docMk/>
            <pc:sldMk cId="2945847596" sldId="1862286021"/>
            <ac:spMk id="88" creationId="{CFBFC8FF-86AE-BE71-DA07-80C090668654}"/>
          </ac:spMkLst>
        </pc:spChg>
        <pc:spChg chg="del">
          <ac:chgData name="Dutina, Johan" userId="679e1c92-be33-43c7-b71e-c8980ed24b50" providerId="ADAL" clId="{E8DCA82B-EFAD-4960-A78E-CF09846EF98A}" dt="2024-09-13T10:19:10.270" v="1658" actId="478"/>
          <ac:spMkLst>
            <pc:docMk/>
            <pc:sldMk cId="2945847596" sldId="1862286021"/>
            <ac:spMk id="108" creationId="{8C62F27B-0F3C-0FE5-7197-F38E3D34F1B2}"/>
          </ac:spMkLst>
        </pc:spChg>
        <pc:grpChg chg="del">
          <ac:chgData name="Dutina, Johan" userId="679e1c92-be33-43c7-b71e-c8980ed24b50" providerId="ADAL" clId="{E8DCA82B-EFAD-4960-A78E-CF09846EF98A}" dt="2024-09-13T10:19:11.718" v="1659" actId="478"/>
          <ac:grpSpMkLst>
            <pc:docMk/>
            <pc:sldMk cId="2945847596" sldId="1862286021"/>
            <ac:grpSpMk id="9" creationId="{BFC24203-EADC-4035-2AB5-65CD63D4C27C}"/>
          </ac:grpSpMkLst>
        </pc:grpChg>
        <pc:grpChg chg="del">
          <ac:chgData name="Dutina, Johan" userId="679e1c92-be33-43c7-b71e-c8980ed24b50" providerId="ADAL" clId="{E8DCA82B-EFAD-4960-A78E-CF09846EF98A}" dt="2024-09-13T10:19:10.270" v="1658" actId="478"/>
          <ac:grpSpMkLst>
            <pc:docMk/>
            <pc:sldMk cId="2945847596" sldId="1862286021"/>
            <ac:grpSpMk id="14" creationId="{01C36623-326E-ABFD-95F8-A4E4FBD57299}"/>
          </ac:grpSpMkLst>
        </pc:grpChg>
        <pc:grpChg chg="del">
          <ac:chgData name="Dutina, Johan" userId="679e1c92-be33-43c7-b71e-c8980ed24b50" providerId="ADAL" clId="{E8DCA82B-EFAD-4960-A78E-CF09846EF98A}" dt="2024-09-13T10:19:12.441" v="1660" actId="478"/>
          <ac:grpSpMkLst>
            <pc:docMk/>
            <pc:sldMk cId="2945847596" sldId="1862286021"/>
            <ac:grpSpMk id="67" creationId="{ED034A75-0716-E4A9-69D7-3B4BA5839342}"/>
          </ac:grpSpMkLst>
        </pc:grpChg>
        <pc:grpChg chg="del">
          <ac:chgData name="Dutina, Johan" userId="679e1c92-be33-43c7-b71e-c8980ed24b50" providerId="ADAL" clId="{E8DCA82B-EFAD-4960-A78E-CF09846EF98A}" dt="2024-09-13T10:19:10.270" v="1658" actId="478"/>
          <ac:grpSpMkLst>
            <pc:docMk/>
            <pc:sldMk cId="2945847596" sldId="1862286021"/>
            <ac:grpSpMk id="89" creationId="{8E3AF746-69DD-CFEB-6380-388770789823}"/>
          </ac:grpSpMkLst>
        </pc:grpChg>
        <pc:grpChg chg="del">
          <ac:chgData name="Dutina, Johan" userId="679e1c92-be33-43c7-b71e-c8980ed24b50" providerId="ADAL" clId="{E8DCA82B-EFAD-4960-A78E-CF09846EF98A}" dt="2024-09-13T10:19:10.270" v="1658" actId="478"/>
          <ac:grpSpMkLst>
            <pc:docMk/>
            <pc:sldMk cId="2945847596" sldId="1862286021"/>
            <ac:grpSpMk id="91" creationId="{FE9BB0E5-2109-8824-E169-8B791D8D33A7}"/>
          </ac:grpSpMkLst>
        </pc:grpChg>
        <pc:grpChg chg="del">
          <ac:chgData name="Dutina, Johan" userId="679e1c92-be33-43c7-b71e-c8980ed24b50" providerId="ADAL" clId="{E8DCA82B-EFAD-4960-A78E-CF09846EF98A}" dt="2024-09-13T10:19:10.270" v="1658" actId="478"/>
          <ac:grpSpMkLst>
            <pc:docMk/>
            <pc:sldMk cId="2945847596" sldId="1862286021"/>
            <ac:grpSpMk id="102" creationId="{FD75D91D-3AAC-2F31-6D37-6292FB9ACDC6}"/>
          </ac:grpSpMkLst>
        </pc:grpChg>
        <pc:picChg chg="del">
          <ac:chgData name="Dutina, Johan" userId="679e1c92-be33-43c7-b71e-c8980ed24b50" providerId="ADAL" clId="{E8DCA82B-EFAD-4960-A78E-CF09846EF98A}" dt="2024-09-13T10:19:10.270" v="1658" actId="478"/>
          <ac:picMkLst>
            <pc:docMk/>
            <pc:sldMk cId="2945847596" sldId="1862286021"/>
            <ac:picMk id="92" creationId="{7083FED2-CD24-C884-DD55-FABBC60FAAC8}"/>
          </ac:picMkLst>
        </pc:picChg>
        <pc:cxnChg chg="del mod">
          <ac:chgData name="Dutina, Johan" userId="679e1c92-be33-43c7-b71e-c8980ed24b50" providerId="ADAL" clId="{E8DCA82B-EFAD-4960-A78E-CF09846EF98A}" dt="2024-09-13T10:19:10.270" v="1658" actId="478"/>
          <ac:cxnSpMkLst>
            <pc:docMk/>
            <pc:sldMk cId="2945847596" sldId="1862286021"/>
            <ac:cxnSpMk id="25" creationId="{2682FB14-C31C-DF90-8756-8FD8C781440A}"/>
          </ac:cxnSpMkLst>
        </pc:cxnChg>
        <pc:cxnChg chg="del mod">
          <ac:chgData name="Dutina, Johan" userId="679e1c92-be33-43c7-b71e-c8980ed24b50" providerId="ADAL" clId="{E8DCA82B-EFAD-4960-A78E-CF09846EF98A}" dt="2024-09-13T10:19:10.270" v="1658" actId="478"/>
          <ac:cxnSpMkLst>
            <pc:docMk/>
            <pc:sldMk cId="2945847596" sldId="1862286021"/>
            <ac:cxnSpMk id="44" creationId="{4FE6B2DD-B724-198B-0385-48D91FF9904D}"/>
          </ac:cxnSpMkLst>
        </pc:cxnChg>
        <pc:cxnChg chg="del mod">
          <ac:chgData name="Dutina, Johan" userId="679e1c92-be33-43c7-b71e-c8980ed24b50" providerId="ADAL" clId="{E8DCA82B-EFAD-4960-A78E-CF09846EF98A}" dt="2024-09-13T10:19:10.270" v="1658" actId="478"/>
          <ac:cxnSpMkLst>
            <pc:docMk/>
            <pc:sldMk cId="2945847596" sldId="1862286021"/>
            <ac:cxnSpMk id="55" creationId="{78131210-7E8E-A97A-753E-FADD2CCE35A2}"/>
          </ac:cxnSpMkLst>
        </pc:cxnChg>
        <pc:cxnChg chg="del">
          <ac:chgData name="Dutina, Johan" userId="679e1c92-be33-43c7-b71e-c8980ed24b50" providerId="ADAL" clId="{E8DCA82B-EFAD-4960-A78E-CF09846EF98A}" dt="2024-09-13T10:19:10.270" v="1658" actId="478"/>
          <ac:cxnSpMkLst>
            <pc:docMk/>
            <pc:sldMk cId="2945847596" sldId="1862286021"/>
            <ac:cxnSpMk id="60" creationId="{F10F3BB9-63AB-3AE8-029A-C6505B251DCD}"/>
          </ac:cxnSpMkLst>
        </pc:cxnChg>
      </pc:sldChg>
      <pc:sldChg chg="modSp new mod">
        <pc:chgData name="Dutina, Johan" userId="679e1c92-be33-43c7-b71e-c8980ed24b50" providerId="ADAL" clId="{E8DCA82B-EFAD-4960-A78E-CF09846EF98A}" dt="2024-09-13T10:36:23.281" v="2248" actId="113"/>
        <pc:sldMkLst>
          <pc:docMk/>
          <pc:sldMk cId="1133665353" sldId="1862286022"/>
        </pc:sldMkLst>
        <pc:spChg chg="mod">
          <ac:chgData name="Dutina, Johan" userId="679e1c92-be33-43c7-b71e-c8980ed24b50" providerId="ADAL" clId="{E8DCA82B-EFAD-4960-A78E-CF09846EF98A}" dt="2024-09-13T10:36:23.281" v="2248" actId="113"/>
          <ac:spMkLst>
            <pc:docMk/>
            <pc:sldMk cId="1133665353" sldId="1862286022"/>
            <ac:spMk id="3" creationId="{0B536474-44A4-1986-71D4-31F31E147B81}"/>
          </ac:spMkLst>
        </pc:spChg>
        <pc:spChg chg="mod">
          <ac:chgData name="Dutina, Johan" userId="679e1c92-be33-43c7-b71e-c8980ed24b50" providerId="ADAL" clId="{E8DCA82B-EFAD-4960-A78E-CF09846EF98A}" dt="2024-09-13T09:55:23.152" v="74" actId="20577"/>
          <ac:spMkLst>
            <pc:docMk/>
            <pc:sldMk cId="1133665353" sldId="1862286022"/>
            <ac:spMk id="4" creationId="{25ABB32D-59B1-F4FD-70D7-1E7B462818C8}"/>
          </ac:spMkLst>
        </pc:spChg>
      </pc:sldChg>
      <pc:sldChg chg="modSp new mod">
        <pc:chgData name="Dutina, Johan" userId="679e1c92-be33-43c7-b71e-c8980ed24b50" providerId="ADAL" clId="{E8DCA82B-EFAD-4960-A78E-CF09846EF98A}" dt="2024-09-13T10:18:42.107" v="1586" actId="20577"/>
        <pc:sldMkLst>
          <pc:docMk/>
          <pc:sldMk cId="356771501" sldId="1862286023"/>
        </pc:sldMkLst>
        <pc:spChg chg="mod">
          <ac:chgData name="Dutina, Johan" userId="679e1c92-be33-43c7-b71e-c8980ed24b50" providerId="ADAL" clId="{E8DCA82B-EFAD-4960-A78E-CF09846EF98A}" dt="2024-09-13T10:06:30.928" v="1584" actId="20577"/>
          <ac:spMkLst>
            <pc:docMk/>
            <pc:sldMk cId="356771501" sldId="1862286023"/>
            <ac:spMk id="3" creationId="{B8B75A3C-B3B2-44BD-8F5F-F12356B81359}"/>
          </ac:spMkLst>
        </pc:spChg>
        <pc:spChg chg="mod">
          <ac:chgData name="Dutina, Johan" userId="679e1c92-be33-43c7-b71e-c8980ed24b50" providerId="ADAL" clId="{E8DCA82B-EFAD-4960-A78E-CF09846EF98A}" dt="2024-09-13T10:18:42.107" v="1586" actId="20577"/>
          <ac:spMkLst>
            <pc:docMk/>
            <pc:sldMk cId="356771501" sldId="1862286023"/>
            <ac:spMk id="4" creationId="{653951C7-824C-633B-6429-09FED8B8374F}"/>
          </ac:spMkLst>
        </pc:spChg>
      </pc:sldChg>
      <pc:sldChg chg="addSp delSp modSp add mod">
        <pc:chgData name="Dutina, Johan" userId="679e1c92-be33-43c7-b71e-c8980ed24b50" providerId="ADAL" clId="{E8DCA82B-EFAD-4960-A78E-CF09846EF98A}" dt="2024-09-13T15:30:12.769" v="2451" actId="20577"/>
        <pc:sldMkLst>
          <pc:docMk/>
          <pc:sldMk cId="1213770627" sldId="1862286024"/>
        </pc:sldMkLst>
        <pc:spChg chg="mod">
          <ac:chgData name="Dutina, Johan" userId="679e1c92-be33-43c7-b71e-c8980ed24b50" providerId="ADAL" clId="{E8DCA82B-EFAD-4960-A78E-CF09846EF98A}" dt="2024-09-13T10:23:31.917" v="1727" actId="21"/>
          <ac:spMkLst>
            <pc:docMk/>
            <pc:sldMk cId="1213770627" sldId="1862286024"/>
            <ac:spMk id="3" creationId="{B8B75A3C-B3B2-44BD-8F5F-F12356B81359}"/>
          </ac:spMkLst>
        </pc:spChg>
        <pc:spChg chg="mod">
          <ac:chgData name="Dutina, Johan" userId="679e1c92-be33-43c7-b71e-c8980ed24b50" providerId="ADAL" clId="{E8DCA82B-EFAD-4960-A78E-CF09846EF98A}" dt="2024-09-13T15:30:12.769" v="2451" actId="20577"/>
          <ac:spMkLst>
            <pc:docMk/>
            <pc:sldMk cId="1213770627" sldId="1862286024"/>
            <ac:spMk id="4" creationId="{653951C7-824C-633B-6429-09FED8B8374F}"/>
          </ac:spMkLst>
        </pc:spChg>
        <pc:spChg chg="add del">
          <ac:chgData name="Dutina, Johan" userId="679e1c92-be33-43c7-b71e-c8980ed24b50" providerId="ADAL" clId="{E8DCA82B-EFAD-4960-A78E-CF09846EF98A}" dt="2024-09-13T10:22:42.694" v="1715"/>
          <ac:spMkLst>
            <pc:docMk/>
            <pc:sldMk cId="1213770627" sldId="1862286024"/>
            <ac:spMk id="6" creationId="{A9877C35-10D9-8709-8CD3-B2E4221BA8A7}"/>
          </ac:spMkLst>
        </pc:spChg>
        <pc:spChg chg="add del">
          <ac:chgData name="Dutina, Johan" userId="679e1c92-be33-43c7-b71e-c8980ed24b50" providerId="ADAL" clId="{E8DCA82B-EFAD-4960-A78E-CF09846EF98A}" dt="2024-09-13T10:22:56.739" v="1718"/>
          <ac:spMkLst>
            <pc:docMk/>
            <pc:sldMk cId="1213770627" sldId="1862286024"/>
            <ac:spMk id="7" creationId="{1843E146-42BA-C6A6-771F-3A2FB1A518D0}"/>
          </ac:spMkLst>
        </pc:spChg>
        <pc:spChg chg="add mod">
          <ac:chgData name="Dutina, Johan" userId="679e1c92-be33-43c7-b71e-c8980ed24b50" providerId="ADAL" clId="{E8DCA82B-EFAD-4960-A78E-CF09846EF98A}" dt="2024-09-13T10:28:31.007" v="1951" actId="14100"/>
          <ac:spMkLst>
            <pc:docMk/>
            <pc:sldMk cId="1213770627" sldId="1862286024"/>
            <ac:spMk id="8" creationId="{8B391B7D-B791-A342-FF53-8BE81472E61E}"/>
          </ac:spMkLst>
        </pc:spChg>
        <pc:spChg chg="add mod">
          <ac:chgData name="Dutina, Johan" userId="679e1c92-be33-43c7-b71e-c8980ed24b50" providerId="ADAL" clId="{E8DCA82B-EFAD-4960-A78E-CF09846EF98A}" dt="2024-09-13T10:28:02.451" v="1946" actId="1076"/>
          <ac:spMkLst>
            <pc:docMk/>
            <pc:sldMk cId="1213770627" sldId="1862286024"/>
            <ac:spMk id="10" creationId="{F67D5E56-049A-EA77-CE81-18242BB43E62}"/>
          </ac:spMkLst>
        </pc:spChg>
        <pc:spChg chg="add mod">
          <ac:chgData name="Dutina, Johan" userId="679e1c92-be33-43c7-b71e-c8980ed24b50" providerId="ADAL" clId="{E8DCA82B-EFAD-4960-A78E-CF09846EF98A}" dt="2024-09-13T10:32:40.835" v="1992" actId="20577"/>
          <ac:spMkLst>
            <pc:docMk/>
            <pc:sldMk cId="1213770627" sldId="1862286024"/>
            <ac:spMk id="11" creationId="{C62D8EE8-1AF6-5695-64EF-05B0D3CB7C65}"/>
          </ac:spMkLst>
        </pc:spChg>
        <pc:spChg chg="add del">
          <ac:chgData name="Dutina, Johan" userId="679e1c92-be33-43c7-b71e-c8980ed24b50" providerId="ADAL" clId="{E8DCA82B-EFAD-4960-A78E-CF09846EF98A}" dt="2024-09-13T10:24:52.700" v="1744"/>
          <ac:spMkLst>
            <pc:docMk/>
            <pc:sldMk cId="1213770627" sldId="1862286024"/>
            <ac:spMk id="12" creationId="{C398334B-2667-7C62-E660-01240BDF8E0C}"/>
          </ac:spMkLst>
        </pc:spChg>
        <pc:spChg chg="add del mod">
          <ac:chgData name="Dutina, Johan" userId="679e1c92-be33-43c7-b71e-c8980ed24b50" providerId="ADAL" clId="{E8DCA82B-EFAD-4960-A78E-CF09846EF98A}" dt="2024-09-13T10:24:52.431" v="1743"/>
          <ac:spMkLst>
            <pc:docMk/>
            <pc:sldMk cId="1213770627" sldId="1862286024"/>
            <ac:spMk id="13" creationId="{7C8A45A6-977E-CF34-083A-B9970925F202}"/>
          </ac:spMkLst>
        </pc:spChg>
        <pc:spChg chg="add del">
          <ac:chgData name="Dutina, Johan" userId="679e1c92-be33-43c7-b71e-c8980ed24b50" providerId="ADAL" clId="{E8DCA82B-EFAD-4960-A78E-CF09846EF98A}" dt="2024-09-13T10:25:02.709" v="1746"/>
          <ac:spMkLst>
            <pc:docMk/>
            <pc:sldMk cId="1213770627" sldId="1862286024"/>
            <ac:spMk id="14" creationId="{196189E6-D7FC-9D04-2947-183D382E9402}"/>
          </ac:spMkLst>
        </pc:spChg>
        <pc:spChg chg="add del">
          <ac:chgData name="Dutina, Johan" userId="679e1c92-be33-43c7-b71e-c8980ed24b50" providerId="ADAL" clId="{E8DCA82B-EFAD-4960-A78E-CF09846EF98A}" dt="2024-09-13T10:25:04.725" v="1748"/>
          <ac:spMkLst>
            <pc:docMk/>
            <pc:sldMk cId="1213770627" sldId="1862286024"/>
            <ac:spMk id="15" creationId="{2993B260-A48C-3972-943B-18E7334EA0C1}"/>
          </ac:spMkLst>
        </pc:spChg>
        <pc:spChg chg="add del mod">
          <ac:chgData name="Dutina, Johan" userId="679e1c92-be33-43c7-b71e-c8980ed24b50" providerId="ADAL" clId="{E8DCA82B-EFAD-4960-A78E-CF09846EF98A}" dt="2024-09-13T10:25:52.233" v="1760" actId="478"/>
          <ac:spMkLst>
            <pc:docMk/>
            <pc:sldMk cId="1213770627" sldId="1862286024"/>
            <ac:spMk id="16" creationId="{F07617E2-1F1E-6B3B-326E-3855EB35B908}"/>
          </ac:spMkLst>
        </pc:spChg>
        <pc:spChg chg="add del">
          <ac:chgData name="Dutina, Johan" userId="679e1c92-be33-43c7-b71e-c8980ed24b50" providerId="ADAL" clId="{E8DCA82B-EFAD-4960-A78E-CF09846EF98A}" dt="2024-09-13T10:25:59.972" v="1762"/>
          <ac:spMkLst>
            <pc:docMk/>
            <pc:sldMk cId="1213770627" sldId="1862286024"/>
            <ac:spMk id="17" creationId="{CD25FBC1-EFEC-BC12-E587-C0664150E829}"/>
          </ac:spMkLst>
        </pc:spChg>
        <pc:spChg chg="add mod">
          <ac:chgData name="Dutina, Johan" userId="679e1c92-be33-43c7-b71e-c8980ed24b50" providerId="ADAL" clId="{E8DCA82B-EFAD-4960-A78E-CF09846EF98A}" dt="2024-09-13T10:32:33.318" v="1991" actId="12"/>
          <ac:spMkLst>
            <pc:docMk/>
            <pc:sldMk cId="1213770627" sldId="1862286024"/>
            <ac:spMk id="19" creationId="{FD7EBC35-BF8C-715C-F2EF-1905E086EC5C}"/>
          </ac:spMkLst>
        </pc:spChg>
        <pc:spChg chg="add mod">
          <ac:chgData name="Dutina, Johan" userId="679e1c92-be33-43c7-b71e-c8980ed24b50" providerId="ADAL" clId="{E8DCA82B-EFAD-4960-A78E-CF09846EF98A}" dt="2024-09-13T10:32:45.739" v="1993" actId="15"/>
          <ac:spMkLst>
            <pc:docMk/>
            <pc:sldMk cId="1213770627" sldId="1862286024"/>
            <ac:spMk id="21" creationId="{C713112D-4AA9-2BDD-68BA-1506688FEF11}"/>
          </ac:spMkLst>
        </pc:spChg>
      </pc:sldChg>
      <pc:sldChg chg="addSp modSp new mod">
        <pc:chgData name="Dutina, Johan" userId="679e1c92-be33-43c7-b71e-c8980ed24b50" providerId="ADAL" clId="{E8DCA82B-EFAD-4960-A78E-CF09846EF98A}" dt="2024-09-13T15:31:32.588" v="2556"/>
        <pc:sldMkLst>
          <pc:docMk/>
          <pc:sldMk cId="1629291365" sldId="1862286025"/>
        </pc:sldMkLst>
        <pc:spChg chg="mod">
          <ac:chgData name="Dutina, Johan" userId="679e1c92-be33-43c7-b71e-c8980ed24b50" providerId="ADAL" clId="{E8DCA82B-EFAD-4960-A78E-CF09846EF98A}" dt="2024-09-13T10:32:04.983" v="1988" actId="15"/>
          <ac:spMkLst>
            <pc:docMk/>
            <pc:sldMk cId="1629291365" sldId="1862286025"/>
            <ac:spMk id="3" creationId="{F14DBDEF-CE95-9332-BB25-38FDFD1B8052}"/>
          </ac:spMkLst>
        </pc:spChg>
        <pc:spChg chg="mod">
          <ac:chgData name="Dutina, Johan" userId="679e1c92-be33-43c7-b71e-c8980ed24b50" providerId="ADAL" clId="{E8DCA82B-EFAD-4960-A78E-CF09846EF98A}" dt="2024-09-13T15:28:05.846" v="2326" actId="20577"/>
          <ac:spMkLst>
            <pc:docMk/>
            <pc:sldMk cId="1629291365" sldId="1862286025"/>
            <ac:spMk id="4" creationId="{4FC6DFCC-2D98-1C64-1349-7233915A6107}"/>
          </ac:spMkLst>
        </pc:spChg>
        <pc:spChg chg="add mod">
          <ac:chgData name="Dutina, Johan" userId="679e1c92-be33-43c7-b71e-c8980ed24b50" providerId="ADAL" clId="{E8DCA82B-EFAD-4960-A78E-CF09846EF98A}" dt="2024-09-13T15:31:32.588" v="2556"/>
          <ac:spMkLst>
            <pc:docMk/>
            <pc:sldMk cId="1629291365" sldId="1862286025"/>
            <ac:spMk id="6" creationId="{2D803BE9-45C6-976E-E40A-12A619588DF7}"/>
          </ac:spMkLst>
        </pc:spChg>
      </pc:sldChg>
      <pc:sldChg chg="addSp delSp modSp new mod">
        <pc:chgData name="Dutina, Johan" userId="679e1c92-be33-43c7-b71e-c8980ed24b50" providerId="ADAL" clId="{E8DCA82B-EFAD-4960-A78E-CF09846EF98A}" dt="2024-09-13T15:28:47.832" v="2331" actId="20577"/>
        <pc:sldMkLst>
          <pc:docMk/>
          <pc:sldMk cId="3894950661" sldId="1862286026"/>
        </pc:sldMkLst>
        <pc:spChg chg="del">
          <ac:chgData name="Dutina, Johan" userId="679e1c92-be33-43c7-b71e-c8980ed24b50" providerId="ADAL" clId="{E8DCA82B-EFAD-4960-A78E-CF09846EF98A}" dt="2024-09-13T15:25:26.111" v="2250"/>
          <ac:spMkLst>
            <pc:docMk/>
            <pc:sldMk cId="3894950661" sldId="1862286026"/>
            <ac:spMk id="3" creationId="{8636BC7D-79A4-37C5-5ECB-9647028DDE33}"/>
          </ac:spMkLst>
        </pc:spChg>
        <pc:spChg chg="mod">
          <ac:chgData name="Dutina, Johan" userId="679e1c92-be33-43c7-b71e-c8980ed24b50" providerId="ADAL" clId="{E8DCA82B-EFAD-4960-A78E-CF09846EF98A}" dt="2024-09-13T15:28:00.021" v="2324" actId="20577"/>
          <ac:spMkLst>
            <pc:docMk/>
            <pc:sldMk cId="3894950661" sldId="1862286026"/>
            <ac:spMk id="4" creationId="{94CF9C22-A7AA-2B0C-6012-45CD105C361F}"/>
          </ac:spMkLst>
        </pc:spChg>
        <pc:spChg chg="del">
          <ac:chgData name="Dutina, Johan" userId="679e1c92-be33-43c7-b71e-c8980ed24b50" providerId="ADAL" clId="{E8DCA82B-EFAD-4960-A78E-CF09846EF98A}" dt="2024-09-13T15:26:42.565" v="2257" actId="478"/>
          <ac:spMkLst>
            <pc:docMk/>
            <pc:sldMk cId="3894950661" sldId="1862286026"/>
            <ac:spMk id="5" creationId="{E799EE59-8AC5-631B-344E-323855DD3BA2}"/>
          </ac:spMkLst>
        </pc:spChg>
        <pc:spChg chg="add mod">
          <ac:chgData name="Dutina, Johan" userId="679e1c92-be33-43c7-b71e-c8980ed24b50" providerId="ADAL" clId="{E8DCA82B-EFAD-4960-A78E-CF09846EF98A}" dt="2024-09-13T15:28:47.832" v="2331" actId="20577"/>
          <ac:spMkLst>
            <pc:docMk/>
            <pc:sldMk cId="3894950661" sldId="1862286026"/>
            <ac:spMk id="6" creationId="{C20BF62F-AD84-7FFF-43C5-E71289428B83}"/>
          </ac:spMkLst>
        </pc:spChg>
      </pc:sldChg>
      <pc:sldChg chg="addSp modSp new mod">
        <pc:chgData name="Dutina, Johan" userId="679e1c92-be33-43c7-b71e-c8980ed24b50" providerId="ADAL" clId="{E8DCA82B-EFAD-4960-A78E-CF09846EF98A}" dt="2024-09-13T15:31:34.844" v="2557"/>
        <pc:sldMkLst>
          <pc:docMk/>
          <pc:sldMk cId="2939107494" sldId="1862286027"/>
        </pc:sldMkLst>
        <pc:spChg chg="mod">
          <ac:chgData name="Dutina, Johan" userId="679e1c92-be33-43c7-b71e-c8980ed24b50" providerId="ADAL" clId="{E8DCA82B-EFAD-4960-A78E-CF09846EF98A}" dt="2024-09-13T15:30:21.552" v="2452" actId="14100"/>
          <ac:spMkLst>
            <pc:docMk/>
            <pc:sldMk cId="2939107494" sldId="1862286027"/>
            <ac:spMk id="3" creationId="{8BE698FF-00F4-00C2-D55E-0A50269439DF}"/>
          </ac:spMkLst>
        </pc:spChg>
        <pc:spChg chg="mod">
          <ac:chgData name="Dutina, Johan" userId="679e1c92-be33-43c7-b71e-c8980ed24b50" providerId="ADAL" clId="{E8DCA82B-EFAD-4960-A78E-CF09846EF98A}" dt="2024-09-13T15:30:05.815" v="2449"/>
          <ac:spMkLst>
            <pc:docMk/>
            <pc:sldMk cId="2939107494" sldId="1862286027"/>
            <ac:spMk id="4" creationId="{3BDE54BC-27E3-EEF9-6C80-F6692F451F3A}"/>
          </ac:spMkLst>
        </pc:spChg>
        <pc:spChg chg="add mod">
          <ac:chgData name="Dutina, Johan" userId="679e1c92-be33-43c7-b71e-c8980ed24b50" providerId="ADAL" clId="{E8DCA82B-EFAD-4960-A78E-CF09846EF98A}" dt="2024-09-13T15:31:19.193" v="2554" actId="113"/>
          <ac:spMkLst>
            <pc:docMk/>
            <pc:sldMk cId="2939107494" sldId="1862286027"/>
            <ac:spMk id="6" creationId="{3B498613-E09E-221B-97FF-50FB8C011255}"/>
          </ac:spMkLst>
        </pc:spChg>
        <pc:spChg chg="add mod">
          <ac:chgData name="Dutina, Johan" userId="679e1c92-be33-43c7-b71e-c8980ed24b50" providerId="ADAL" clId="{E8DCA82B-EFAD-4960-A78E-CF09846EF98A}" dt="2024-09-13T15:31:34.844" v="2557"/>
          <ac:spMkLst>
            <pc:docMk/>
            <pc:sldMk cId="2939107494" sldId="1862286027"/>
            <ac:spMk id="7" creationId="{97B967DD-CA80-583F-F33D-97AEF7A1E2D7}"/>
          </ac:spMkLst>
        </pc:spChg>
      </pc:sldChg>
      <pc:sldChg chg="new del">
        <pc:chgData name="Dutina, Johan" userId="679e1c92-be33-43c7-b71e-c8980ed24b50" providerId="ADAL" clId="{E8DCA82B-EFAD-4960-A78E-CF09846EF98A}" dt="2024-09-13T15:31:42.733" v="2558" actId="47"/>
        <pc:sldMkLst>
          <pc:docMk/>
          <pc:sldMk cId="3195604357" sldId="1862286028"/>
        </pc:sldMkLst>
      </pc:sldChg>
      <pc:sldMasterChg chg="delSldLayout">
        <pc:chgData name="Dutina, Johan" userId="679e1c92-be33-43c7-b71e-c8980ed24b50" providerId="ADAL" clId="{E8DCA82B-EFAD-4960-A78E-CF09846EF98A}" dt="2024-09-13T10:34:38.792" v="2102" actId="47"/>
        <pc:sldMasterMkLst>
          <pc:docMk/>
          <pc:sldMasterMk cId="847959563" sldId="2147483648"/>
        </pc:sldMasterMkLst>
        <pc:sldLayoutChg chg="del">
          <pc:chgData name="Dutina, Johan" userId="679e1c92-be33-43c7-b71e-c8980ed24b50" providerId="ADAL" clId="{E8DCA82B-EFAD-4960-A78E-CF09846EF98A}" dt="2024-09-13T10:34:38.792" v="2102" actId="47"/>
          <pc:sldLayoutMkLst>
            <pc:docMk/>
            <pc:sldMasterMk cId="847959563" sldId="2147483648"/>
            <pc:sldLayoutMk cId="1173888702" sldId="2147483690"/>
          </pc:sldLayoutMkLst>
        </pc:sldLayoutChg>
      </pc:sldMasterChg>
    </pc:docChg>
  </pc:docChgLst>
  <pc:docChgLst>
    <pc:chgData name="Jaime Gibertoni" userId="a8a1155e4bc0ed57" providerId="LiveId" clId="{947E88F3-C1DB-4771-ACF3-4315A975889D}"/>
    <pc:docChg chg="undo custSel addSld delSld modSld sldOrd">
      <pc:chgData name="Jaime Gibertoni" userId="a8a1155e4bc0ed57" providerId="LiveId" clId="{947E88F3-C1DB-4771-ACF3-4315A975889D}" dt="2024-10-16T20:21:45.970" v="874" actId="115"/>
      <pc:docMkLst>
        <pc:docMk/>
      </pc:docMkLst>
      <pc:sldChg chg="delSp mod">
        <pc:chgData name="Jaime Gibertoni" userId="a8a1155e4bc0ed57" providerId="LiveId" clId="{947E88F3-C1DB-4771-ACF3-4315A975889D}" dt="2024-10-15T18:53:50.897" v="258" actId="478"/>
        <pc:sldMkLst>
          <pc:docMk/>
          <pc:sldMk cId="1133665353" sldId="1862286022"/>
        </pc:sldMkLst>
        <pc:spChg chg="del">
          <ac:chgData name="Jaime Gibertoni" userId="a8a1155e4bc0ed57" providerId="LiveId" clId="{947E88F3-C1DB-4771-ACF3-4315A975889D}" dt="2024-10-15T18:53:50.897" v="258" actId="478"/>
          <ac:spMkLst>
            <pc:docMk/>
            <pc:sldMk cId="1133665353" sldId="1862286022"/>
            <ac:spMk id="5" creationId="{C81DCD79-B95D-0628-752E-18E8C7542366}"/>
          </ac:spMkLst>
        </pc:spChg>
      </pc:sldChg>
      <pc:sldChg chg="delSp modSp mod">
        <pc:chgData name="Jaime Gibertoni" userId="a8a1155e4bc0ed57" providerId="LiveId" clId="{947E88F3-C1DB-4771-ACF3-4315A975889D}" dt="2024-10-15T18:54:10.373" v="259" actId="478"/>
        <pc:sldMkLst>
          <pc:docMk/>
          <pc:sldMk cId="356771501" sldId="1862286023"/>
        </pc:sldMkLst>
        <pc:spChg chg="mod">
          <ac:chgData name="Jaime Gibertoni" userId="a8a1155e4bc0ed57" providerId="LiveId" clId="{947E88F3-C1DB-4771-ACF3-4315A975889D}" dt="2024-10-15T17:35:44.929" v="10" actId="113"/>
          <ac:spMkLst>
            <pc:docMk/>
            <pc:sldMk cId="356771501" sldId="1862286023"/>
            <ac:spMk id="3" creationId="{B8B75A3C-B3B2-44BD-8F5F-F12356B81359}"/>
          </ac:spMkLst>
        </pc:spChg>
        <pc:spChg chg="mod">
          <ac:chgData name="Jaime Gibertoni" userId="a8a1155e4bc0ed57" providerId="LiveId" clId="{947E88F3-C1DB-4771-ACF3-4315A975889D}" dt="2024-10-15T17:35:19.492" v="7"/>
          <ac:spMkLst>
            <pc:docMk/>
            <pc:sldMk cId="356771501" sldId="1862286023"/>
            <ac:spMk id="4" creationId="{653951C7-824C-633B-6429-09FED8B8374F}"/>
          </ac:spMkLst>
        </pc:spChg>
        <pc:spChg chg="del">
          <ac:chgData name="Jaime Gibertoni" userId="a8a1155e4bc0ed57" providerId="LiveId" clId="{947E88F3-C1DB-4771-ACF3-4315A975889D}" dt="2024-10-15T18:54:10.373" v="259" actId="478"/>
          <ac:spMkLst>
            <pc:docMk/>
            <pc:sldMk cId="356771501" sldId="1862286023"/>
            <ac:spMk id="5" creationId="{29C6659E-EE80-6481-B82F-A609581B0BC9}"/>
          </ac:spMkLst>
        </pc:spChg>
      </pc:sldChg>
      <pc:sldChg chg="modSp mod">
        <pc:chgData name="Jaime Gibertoni" userId="a8a1155e4bc0ed57" providerId="LiveId" clId="{947E88F3-C1DB-4771-ACF3-4315A975889D}" dt="2024-09-28T20:00:35.371" v="3" actId="113"/>
        <pc:sldMkLst>
          <pc:docMk/>
          <pc:sldMk cId="1213770627" sldId="1862286024"/>
        </pc:sldMkLst>
        <pc:spChg chg="mod">
          <ac:chgData name="Jaime Gibertoni" userId="a8a1155e4bc0ed57" providerId="LiveId" clId="{947E88F3-C1DB-4771-ACF3-4315A975889D}" dt="2024-09-24T22:33:34.265" v="2" actId="1076"/>
          <ac:spMkLst>
            <pc:docMk/>
            <pc:sldMk cId="1213770627" sldId="1862286024"/>
            <ac:spMk id="3" creationId="{B8B75A3C-B3B2-44BD-8F5F-F12356B81359}"/>
          </ac:spMkLst>
        </pc:spChg>
        <pc:spChg chg="mod">
          <ac:chgData name="Jaime Gibertoni" userId="a8a1155e4bc0ed57" providerId="LiveId" clId="{947E88F3-C1DB-4771-ACF3-4315A975889D}" dt="2024-09-24T20:41:37.744" v="1" actId="1076"/>
          <ac:spMkLst>
            <pc:docMk/>
            <pc:sldMk cId="1213770627" sldId="1862286024"/>
            <ac:spMk id="8" creationId="{8B391B7D-B791-A342-FF53-8BE81472E61E}"/>
          </ac:spMkLst>
        </pc:spChg>
        <pc:spChg chg="mod">
          <ac:chgData name="Jaime Gibertoni" userId="a8a1155e4bc0ed57" providerId="LiveId" clId="{947E88F3-C1DB-4771-ACF3-4315A975889D}" dt="2024-09-28T20:00:35.371" v="3" actId="113"/>
          <ac:spMkLst>
            <pc:docMk/>
            <pc:sldMk cId="1213770627" sldId="1862286024"/>
            <ac:spMk id="11" creationId="{C62D8EE8-1AF6-5695-64EF-05B0D3CB7C65}"/>
          </ac:spMkLst>
        </pc:spChg>
      </pc:sldChg>
      <pc:sldChg chg="modSp mod">
        <pc:chgData name="Jaime Gibertoni" userId="a8a1155e4bc0ed57" providerId="LiveId" clId="{947E88F3-C1DB-4771-ACF3-4315A975889D}" dt="2024-10-16T20:21:45.970" v="874" actId="115"/>
        <pc:sldMkLst>
          <pc:docMk/>
          <pc:sldMk cId="3894950661" sldId="1862286026"/>
        </pc:sldMkLst>
        <pc:spChg chg="mod">
          <ac:chgData name="Jaime Gibertoni" userId="a8a1155e4bc0ed57" providerId="LiveId" clId="{947E88F3-C1DB-4771-ACF3-4315A975889D}" dt="2024-10-16T20:21:45.970" v="874" actId="115"/>
          <ac:spMkLst>
            <pc:docMk/>
            <pc:sldMk cId="3894950661" sldId="1862286026"/>
            <ac:spMk id="6" creationId="{C20BF62F-AD84-7FFF-43C5-E71289428B83}"/>
          </ac:spMkLst>
        </pc:spChg>
      </pc:sldChg>
      <pc:sldChg chg="modSp mod">
        <pc:chgData name="Jaime Gibertoni" userId="a8a1155e4bc0ed57" providerId="LiveId" clId="{947E88F3-C1DB-4771-ACF3-4315A975889D}" dt="2024-09-29T17:15:26.074" v="6"/>
        <pc:sldMkLst>
          <pc:docMk/>
          <pc:sldMk cId="2939107494" sldId="1862286027"/>
        </pc:sldMkLst>
        <pc:spChg chg="mod">
          <ac:chgData name="Jaime Gibertoni" userId="a8a1155e4bc0ed57" providerId="LiveId" clId="{947E88F3-C1DB-4771-ACF3-4315A975889D}" dt="2024-09-29T17:15:26.074" v="6"/>
          <ac:spMkLst>
            <pc:docMk/>
            <pc:sldMk cId="2939107494" sldId="1862286027"/>
            <ac:spMk id="3" creationId="{8BE698FF-00F4-00C2-D55E-0A50269439DF}"/>
          </ac:spMkLst>
        </pc:spChg>
      </pc:sldChg>
      <pc:sldChg chg="addSp delSp modSp new mod ord modClrScheme chgLayout">
        <pc:chgData name="Jaime Gibertoni" userId="a8a1155e4bc0ed57" providerId="LiveId" clId="{947E88F3-C1DB-4771-ACF3-4315A975889D}" dt="2024-10-15T18:48:14.478" v="136"/>
        <pc:sldMkLst>
          <pc:docMk/>
          <pc:sldMk cId="2737391472" sldId="1862286028"/>
        </pc:sldMkLst>
        <pc:spChg chg="mod ord">
          <ac:chgData name="Jaime Gibertoni" userId="a8a1155e4bc0ed57" providerId="LiveId" clId="{947E88F3-C1DB-4771-ACF3-4315A975889D}" dt="2024-10-15T18:28:39.723" v="60" actId="700"/>
          <ac:spMkLst>
            <pc:docMk/>
            <pc:sldMk cId="2737391472" sldId="1862286028"/>
            <ac:spMk id="2" creationId="{C3822382-655E-77D9-A0F7-7CADD472B3CC}"/>
          </ac:spMkLst>
        </pc:spChg>
        <pc:spChg chg="del">
          <ac:chgData name="Jaime Gibertoni" userId="a8a1155e4bc0ed57" providerId="LiveId" clId="{947E88F3-C1DB-4771-ACF3-4315A975889D}" dt="2024-10-15T18:24:00.713" v="14"/>
          <ac:spMkLst>
            <pc:docMk/>
            <pc:sldMk cId="2737391472" sldId="1862286028"/>
            <ac:spMk id="3" creationId="{A1CFC801-4FF1-2AD2-F914-4A61A177917A}"/>
          </ac:spMkLst>
        </pc:spChg>
        <pc:spChg chg="mod ord">
          <ac:chgData name="Jaime Gibertoni" userId="a8a1155e4bc0ed57" providerId="LiveId" clId="{947E88F3-C1DB-4771-ACF3-4315A975889D}" dt="2024-10-15T18:31:17.338" v="77" actId="20577"/>
          <ac:spMkLst>
            <pc:docMk/>
            <pc:sldMk cId="2737391472" sldId="1862286028"/>
            <ac:spMk id="4" creationId="{9E141783-8596-06AD-C847-593B0C4C648B}"/>
          </ac:spMkLst>
        </pc:spChg>
        <pc:spChg chg="add del mod ord">
          <ac:chgData name="Jaime Gibertoni" userId="a8a1155e4bc0ed57" providerId="LiveId" clId="{947E88F3-C1DB-4771-ACF3-4315A975889D}" dt="2024-10-15T18:28:39.723" v="60" actId="700"/>
          <ac:spMkLst>
            <pc:docMk/>
            <pc:sldMk cId="2737391472" sldId="1862286028"/>
            <ac:spMk id="5" creationId="{7BDE0059-7AA2-1C8A-9336-38918A8E253B}"/>
          </ac:spMkLst>
        </pc:spChg>
        <pc:spChg chg="add mod ord">
          <ac:chgData name="Jaime Gibertoni" userId="a8a1155e4bc0ed57" providerId="LiveId" clId="{947E88F3-C1DB-4771-ACF3-4315A975889D}" dt="2024-10-15T18:31:14.761" v="76"/>
          <ac:spMkLst>
            <pc:docMk/>
            <pc:sldMk cId="2737391472" sldId="1862286028"/>
            <ac:spMk id="8" creationId="{1FDB25DE-35E1-0BB1-FFF7-94C8B8FD5627}"/>
          </ac:spMkLst>
        </pc:spChg>
        <pc:spChg chg="add del mod ord">
          <ac:chgData name="Jaime Gibertoni" userId="a8a1155e4bc0ed57" providerId="LiveId" clId="{947E88F3-C1DB-4771-ACF3-4315A975889D}" dt="2024-10-15T18:44:26.577" v="121"/>
          <ac:spMkLst>
            <pc:docMk/>
            <pc:sldMk cId="2737391472" sldId="1862286028"/>
            <ac:spMk id="9" creationId="{A9C83E5B-1E1E-E29F-FA38-3C2D138D9C9D}"/>
          </ac:spMkLst>
        </pc:spChg>
        <pc:spChg chg="add mod">
          <ac:chgData name="Jaime Gibertoni" userId="a8a1155e4bc0ed57" providerId="LiveId" clId="{947E88F3-C1DB-4771-ACF3-4315A975889D}" dt="2024-10-15T18:31:02.979" v="74"/>
          <ac:spMkLst>
            <pc:docMk/>
            <pc:sldMk cId="2737391472" sldId="1862286028"/>
            <ac:spMk id="12" creationId="{BAD17879-87A2-7514-940A-779F68739F09}"/>
          </ac:spMkLst>
        </pc:spChg>
        <pc:spChg chg="add del mod">
          <ac:chgData name="Jaime Gibertoni" userId="a8a1155e4bc0ed57" providerId="LiveId" clId="{947E88F3-C1DB-4771-ACF3-4315A975889D}" dt="2024-10-15T18:32:07.729" v="80"/>
          <ac:spMkLst>
            <pc:docMk/>
            <pc:sldMk cId="2737391472" sldId="1862286028"/>
            <ac:spMk id="14" creationId="{0C3E25AD-C2DA-2632-03DC-FAD556D8400B}"/>
          </ac:spMkLst>
        </pc:spChg>
        <pc:graphicFrameChg chg="add mod">
          <ac:chgData name="Jaime Gibertoni" userId="a8a1155e4bc0ed57" providerId="LiveId" clId="{947E88F3-C1DB-4771-ACF3-4315A975889D}" dt="2024-10-15T18:27:48.747" v="57"/>
          <ac:graphicFrameMkLst>
            <pc:docMk/>
            <pc:sldMk cId="2737391472" sldId="1862286028"/>
            <ac:graphicFrameMk id="7" creationId="{E212D683-0632-799C-5E53-AF81BD3BB3A6}"/>
          </ac:graphicFrameMkLst>
        </pc:graphicFrameChg>
        <pc:graphicFrameChg chg="add del mod ord">
          <ac:chgData name="Jaime Gibertoni" userId="a8a1155e4bc0ed57" providerId="LiveId" clId="{947E88F3-C1DB-4771-ACF3-4315A975889D}" dt="2024-10-15T18:48:13.605" v="135" actId="478"/>
          <ac:graphicFrameMkLst>
            <pc:docMk/>
            <pc:sldMk cId="2737391472" sldId="1862286028"/>
            <ac:graphicFrameMk id="10" creationId="{B70A4882-9ADB-B481-6916-5FD24B6A804D}"/>
          </ac:graphicFrameMkLst>
        </pc:graphicFrameChg>
        <pc:graphicFrameChg chg="add mod">
          <ac:chgData name="Jaime Gibertoni" userId="a8a1155e4bc0ed57" providerId="LiveId" clId="{947E88F3-C1DB-4771-ACF3-4315A975889D}" dt="2024-10-15T18:48:14.478" v="136"/>
          <ac:graphicFrameMkLst>
            <pc:docMk/>
            <pc:sldMk cId="2737391472" sldId="1862286028"/>
            <ac:graphicFrameMk id="16" creationId="{76D7F6BF-1DC3-2187-D70F-5808E556A204}"/>
          </ac:graphicFrameMkLst>
        </pc:graphicFrameChg>
        <pc:picChg chg="add del mod ord">
          <ac:chgData name="Jaime Gibertoni" userId="a8a1155e4bc0ed57" providerId="LiveId" clId="{947E88F3-C1DB-4771-ACF3-4315A975889D}" dt="2024-10-15T18:29:17.252" v="66" actId="478"/>
          <ac:picMkLst>
            <pc:docMk/>
            <pc:sldMk cId="2737391472" sldId="1862286028"/>
            <ac:picMk id="6" creationId="{9FB8C4B9-2C59-9F46-176E-FB6E0E7B88AE}"/>
          </ac:picMkLst>
        </pc:picChg>
        <pc:picChg chg="add mod ord">
          <ac:chgData name="Jaime Gibertoni" userId="a8a1155e4bc0ed57" providerId="LiveId" clId="{947E88F3-C1DB-4771-ACF3-4315A975889D}" dt="2024-10-15T18:45:01.575" v="129" actId="171"/>
          <ac:picMkLst>
            <pc:docMk/>
            <pc:sldMk cId="2737391472" sldId="1862286028"/>
            <ac:picMk id="15" creationId="{A49666DE-7D11-3C7F-0641-40ACA400FBE7}"/>
          </ac:picMkLst>
        </pc:picChg>
      </pc:sldChg>
      <pc:sldChg chg="addSp delSp modSp new mod ord">
        <pc:chgData name="Jaime Gibertoni" userId="a8a1155e4bc0ed57" providerId="LiveId" clId="{947E88F3-C1DB-4771-ACF3-4315A975889D}" dt="2024-10-16T20:01:28.719" v="797" actId="113"/>
        <pc:sldMkLst>
          <pc:docMk/>
          <pc:sldMk cId="907219386" sldId="1862286029"/>
        </pc:sldMkLst>
        <pc:spChg chg="del">
          <ac:chgData name="Jaime Gibertoni" userId="a8a1155e4bc0ed57" providerId="LiveId" clId="{947E88F3-C1DB-4771-ACF3-4315A975889D}" dt="2024-10-15T18:38:53.529" v="95"/>
          <ac:spMkLst>
            <pc:docMk/>
            <pc:sldMk cId="907219386" sldId="1862286029"/>
            <ac:spMk id="3" creationId="{D2C19F8B-AACD-DDF4-9341-A23B2ED624BD}"/>
          </ac:spMkLst>
        </pc:spChg>
        <pc:spChg chg="mod">
          <ac:chgData name="Jaime Gibertoni" userId="a8a1155e4bc0ed57" providerId="LiveId" clId="{947E88F3-C1DB-4771-ACF3-4315A975889D}" dt="2024-10-15T18:32:17.235" v="84"/>
          <ac:spMkLst>
            <pc:docMk/>
            <pc:sldMk cId="907219386" sldId="1862286029"/>
            <ac:spMk id="4" creationId="{1FE279EA-6736-A236-991A-6343303783FE}"/>
          </ac:spMkLst>
        </pc:spChg>
        <pc:spChg chg="mod">
          <ac:chgData name="Jaime Gibertoni" userId="a8a1155e4bc0ed57" providerId="LiveId" clId="{947E88F3-C1DB-4771-ACF3-4315A975889D}" dt="2024-10-16T20:01:28.719" v="797" actId="113"/>
          <ac:spMkLst>
            <pc:docMk/>
            <pc:sldMk cId="907219386" sldId="1862286029"/>
            <ac:spMk id="5" creationId="{5BE1664E-ABC4-9D0A-A184-2A016CF8079E}"/>
          </ac:spMkLst>
        </pc:spChg>
        <pc:spChg chg="mod">
          <ac:chgData name="Jaime Gibertoni" userId="a8a1155e4bc0ed57" providerId="LiveId" clId="{947E88F3-C1DB-4771-ACF3-4315A975889D}" dt="2024-10-15T18:33:44.247" v="88"/>
          <ac:spMkLst>
            <pc:docMk/>
            <pc:sldMk cId="907219386" sldId="1862286029"/>
            <ac:spMk id="6" creationId="{19E6E5EE-75C5-F1C6-3A49-28BCE78B403B}"/>
          </ac:spMkLst>
        </pc:spChg>
        <pc:spChg chg="add">
          <ac:chgData name="Jaime Gibertoni" userId="a8a1155e4bc0ed57" providerId="LiveId" clId="{947E88F3-C1DB-4771-ACF3-4315A975889D}" dt="2024-10-15T18:37:16.351" v="92"/>
          <ac:spMkLst>
            <pc:docMk/>
            <pc:sldMk cId="907219386" sldId="1862286029"/>
            <ac:spMk id="7" creationId="{0FC7BD7F-FED1-D160-760D-2FB0C6BF7E82}"/>
          </ac:spMkLst>
        </pc:spChg>
        <pc:spChg chg="add">
          <ac:chgData name="Jaime Gibertoni" userId="a8a1155e4bc0ed57" providerId="LiveId" clId="{947E88F3-C1DB-4771-ACF3-4315A975889D}" dt="2024-10-15T18:37:37.581" v="93"/>
          <ac:spMkLst>
            <pc:docMk/>
            <pc:sldMk cId="907219386" sldId="1862286029"/>
            <ac:spMk id="8" creationId="{32518199-3CD2-D084-ABC2-E665CB238C81}"/>
          </ac:spMkLst>
        </pc:spChg>
        <pc:spChg chg="add">
          <ac:chgData name="Jaime Gibertoni" userId="a8a1155e4bc0ed57" providerId="LiveId" clId="{947E88F3-C1DB-4771-ACF3-4315A975889D}" dt="2024-10-15T18:38:04.955" v="94"/>
          <ac:spMkLst>
            <pc:docMk/>
            <pc:sldMk cId="907219386" sldId="1862286029"/>
            <ac:spMk id="9" creationId="{54CD82C4-DCF0-C3C8-1FA3-55E503D2ED2F}"/>
          </ac:spMkLst>
        </pc:spChg>
        <pc:spChg chg="add">
          <ac:chgData name="Jaime Gibertoni" userId="a8a1155e4bc0ed57" providerId="LiveId" clId="{947E88F3-C1DB-4771-ACF3-4315A975889D}" dt="2024-10-15T18:39:41.714" v="102"/>
          <ac:spMkLst>
            <pc:docMk/>
            <pc:sldMk cId="907219386" sldId="1862286029"/>
            <ac:spMk id="12" creationId="{998152DF-4219-7A15-466E-C48BEAA47E56}"/>
          </ac:spMkLst>
        </pc:spChg>
        <pc:spChg chg="add del mod">
          <ac:chgData name="Jaime Gibertoni" userId="a8a1155e4bc0ed57" providerId="LiveId" clId="{947E88F3-C1DB-4771-ACF3-4315A975889D}" dt="2024-10-15T18:43:07.633" v="109"/>
          <ac:spMkLst>
            <pc:docMk/>
            <pc:sldMk cId="907219386" sldId="1862286029"/>
            <ac:spMk id="14" creationId="{BDC2244B-8151-D833-8071-CAA803FCDADF}"/>
          </ac:spMkLst>
        </pc:spChg>
        <pc:picChg chg="add del mod ord">
          <ac:chgData name="Jaime Gibertoni" userId="a8a1155e4bc0ed57" providerId="LiveId" clId="{947E88F3-C1DB-4771-ACF3-4315A975889D}" dt="2024-10-15T18:43:04.153" v="108" actId="478"/>
          <ac:picMkLst>
            <pc:docMk/>
            <pc:sldMk cId="907219386" sldId="1862286029"/>
            <ac:picMk id="11" creationId="{6B0B4936-00FE-13AA-7E89-D2003C6C5F53}"/>
          </ac:picMkLst>
        </pc:picChg>
        <pc:picChg chg="add mod ord">
          <ac:chgData name="Jaime Gibertoni" userId="a8a1155e4bc0ed57" providerId="LiveId" clId="{947E88F3-C1DB-4771-ACF3-4315A975889D}" dt="2024-10-15T18:43:53.274" v="120" actId="167"/>
          <ac:picMkLst>
            <pc:docMk/>
            <pc:sldMk cId="907219386" sldId="1862286029"/>
            <ac:picMk id="16" creationId="{715822E3-0E23-63F8-78A1-12DB103B3848}"/>
          </ac:picMkLst>
        </pc:picChg>
        <pc:picChg chg="add">
          <ac:chgData name="Jaime Gibertoni" userId="a8a1155e4bc0ed57" providerId="LiveId" clId="{947E88F3-C1DB-4771-ACF3-4315A975889D}" dt="2024-10-15T18:37:16.351" v="92"/>
          <ac:picMkLst>
            <pc:docMk/>
            <pc:sldMk cId="907219386" sldId="1862286029"/>
            <ac:picMk id="2049" creationId="{6929644F-5C85-94BC-B18D-8855E66E936B}"/>
          </ac:picMkLst>
        </pc:picChg>
        <pc:picChg chg="add">
          <ac:chgData name="Jaime Gibertoni" userId="a8a1155e4bc0ed57" providerId="LiveId" clId="{947E88F3-C1DB-4771-ACF3-4315A975889D}" dt="2024-10-15T18:37:37.581" v="93"/>
          <ac:picMkLst>
            <pc:docMk/>
            <pc:sldMk cId="907219386" sldId="1862286029"/>
            <ac:picMk id="2051" creationId="{D80F94F0-3091-C83C-DAF6-C853FD96CB4B}"/>
          </ac:picMkLst>
        </pc:picChg>
        <pc:picChg chg="add">
          <ac:chgData name="Jaime Gibertoni" userId="a8a1155e4bc0ed57" providerId="LiveId" clId="{947E88F3-C1DB-4771-ACF3-4315A975889D}" dt="2024-10-15T18:38:04.955" v="94"/>
          <ac:picMkLst>
            <pc:docMk/>
            <pc:sldMk cId="907219386" sldId="1862286029"/>
            <ac:picMk id="2053" creationId="{C891A344-4E40-DD36-0AEC-5649EB2CA731}"/>
          </ac:picMkLst>
        </pc:picChg>
        <pc:picChg chg="add del mod">
          <ac:chgData name="Jaime Gibertoni" userId="a8a1155e4bc0ed57" providerId="LiveId" clId="{947E88F3-C1DB-4771-ACF3-4315A975889D}" dt="2024-10-15T18:40:12.467" v="104" actId="21"/>
          <ac:picMkLst>
            <pc:docMk/>
            <pc:sldMk cId="907219386" sldId="1862286029"/>
            <ac:picMk id="2055" creationId="{B168491E-F6B4-3600-35A5-08C85ED2F8B7}"/>
          </ac:picMkLst>
        </pc:picChg>
      </pc:sldChg>
      <pc:sldChg chg="addSp delSp modSp add del mod">
        <pc:chgData name="Jaime Gibertoni" userId="a8a1155e4bc0ed57" providerId="LiveId" clId="{947E88F3-C1DB-4771-ACF3-4315A975889D}" dt="2024-10-15T18:57:59.696" v="282" actId="47"/>
        <pc:sldMkLst>
          <pc:docMk/>
          <pc:sldMk cId="1029852215" sldId="1862286030"/>
        </pc:sldMkLst>
        <pc:spChg chg="ord">
          <ac:chgData name="Jaime Gibertoni" userId="a8a1155e4bc0ed57" providerId="LiveId" clId="{947E88F3-C1DB-4771-ACF3-4315A975889D}" dt="2024-10-15T18:56:25.634" v="277" actId="166"/>
          <ac:spMkLst>
            <pc:docMk/>
            <pc:sldMk cId="1029852215" sldId="1862286030"/>
            <ac:spMk id="4" creationId="{1FE279EA-6736-A236-991A-6343303783FE}"/>
          </ac:spMkLst>
        </pc:spChg>
        <pc:spChg chg="add del mod">
          <ac:chgData name="Jaime Gibertoni" userId="a8a1155e4bc0ed57" providerId="LiveId" clId="{947E88F3-C1DB-4771-ACF3-4315A975889D}" dt="2024-10-15T18:55:23.502" v="267" actId="478"/>
          <ac:spMkLst>
            <pc:docMk/>
            <pc:sldMk cId="1029852215" sldId="1862286030"/>
            <ac:spMk id="8" creationId="{50C952A3-D1E2-A9C7-2301-7694C92C0D15}"/>
          </ac:spMkLst>
        </pc:spChg>
        <pc:picChg chg="add del mod ord">
          <ac:chgData name="Jaime Gibertoni" userId="a8a1155e4bc0ed57" providerId="LiveId" clId="{947E88F3-C1DB-4771-ACF3-4315A975889D}" dt="2024-10-15T18:57:04.566" v="280" actId="478"/>
          <ac:picMkLst>
            <pc:docMk/>
            <pc:sldMk cId="1029852215" sldId="1862286030"/>
            <ac:picMk id="3" creationId="{38826541-C20F-659F-912F-B486828F54C6}"/>
          </ac:picMkLst>
        </pc:picChg>
        <pc:picChg chg="add mod">
          <ac:chgData name="Jaime Gibertoni" userId="a8a1155e4bc0ed57" providerId="LiveId" clId="{947E88F3-C1DB-4771-ACF3-4315A975889D}" dt="2024-10-15T18:57:07.857" v="281" actId="1076"/>
          <ac:picMkLst>
            <pc:docMk/>
            <pc:sldMk cId="1029852215" sldId="1862286030"/>
            <ac:picMk id="9" creationId="{52CD4039-B2C6-8BF4-960B-A6596EFC6CD3}"/>
          </ac:picMkLst>
        </pc:picChg>
        <pc:picChg chg="del">
          <ac:chgData name="Jaime Gibertoni" userId="a8a1155e4bc0ed57" providerId="LiveId" clId="{947E88F3-C1DB-4771-ACF3-4315A975889D}" dt="2024-10-15T18:55:17.899" v="266" actId="478"/>
          <ac:picMkLst>
            <pc:docMk/>
            <pc:sldMk cId="1029852215" sldId="1862286030"/>
            <ac:picMk id="11" creationId="{6B0B4936-00FE-13AA-7E89-D2003C6C5F53}"/>
          </ac:picMkLst>
        </pc:picChg>
        <pc:picChg chg="del">
          <ac:chgData name="Jaime Gibertoni" userId="a8a1155e4bc0ed57" providerId="LiveId" clId="{947E88F3-C1DB-4771-ACF3-4315A975889D}" dt="2024-10-15T18:55:02.841" v="265" actId="478"/>
          <ac:picMkLst>
            <pc:docMk/>
            <pc:sldMk cId="1029852215" sldId="1862286030"/>
            <ac:picMk id="3074" creationId="{5F9978DC-6D39-5540-EEF5-DE344494CB95}"/>
          </ac:picMkLst>
        </pc:picChg>
        <pc:picChg chg="del">
          <ac:chgData name="Jaime Gibertoni" userId="a8a1155e4bc0ed57" providerId="LiveId" clId="{947E88F3-C1DB-4771-ACF3-4315A975889D}" dt="2024-10-15T18:55:01.018" v="264" actId="478"/>
          <ac:picMkLst>
            <pc:docMk/>
            <pc:sldMk cId="1029852215" sldId="1862286030"/>
            <ac:picMk id="3075" creationId="{2B8DF2B2-2464-BA6F-D174-5E335981A1BF}"/>
          </ac:picMkLst>
        </pc:picChg>
        <pc:picChg chg="add del mod">
          <ac:chgData name="Jaime Gibertoni" userId="a8a1155e4bc0ed57" providerId="LiveId" clId="{947E88F3-C1DB-4771-ACF3-4315A975889D}" dt="2024-10-15T18:54:57.644" v="263" actId="478"/>
          <ac:picMkLst>
            <pc:docMk/>
            <pc:sldMk cId="1029852215" sldId="1862286030"/>
            <ac:picMk id="3076" creationId="{0B495CD7-0D60-7771-8E72-F7CD1431BEDC}"/>
          </ac:picMkLst>
        </pc:picChg>
      </pc:sldChg>
      <pc:sldChg chg="addSp delSp modSp add mod">
        <pc:chgData name="Jaime Gibertoni" userId="a8a1155e4bc0ed57" providerId="LiveId" clId="{947E88F3-C1DB-4771-ACF3-4315A975889D}" dt="2024-10-16T19:15:27.033" v="564"/>
        <pc:sldMkLst>
          <pc:docMk/>
          <pc:sldMk cId="4152850807" sldId="1862286031"/>
        </pc:sldMkLst>
        <pc:spChg chg="add del mod">
          <ac:chgData name="Jaime Gibertoni" userId="a8a1155e4bc0ed57" providerId="LiveId" clId="{947E88F3-C1DB-4771-ACF3-4315A975889D}" dt="2024-10-15T18:51:28.889" v="151" actId="478"/>
          <ac:spMkLst>
            <pc:docMk/>
            <pc:sldMk cId="4152850807" sldId="1862286031"/>
            <ac:spMk id="5" creationId="{EEC7A2AD-5890-184C-7BBD-64E023391953}"/>
          </ac:spMkLst>
        </pc:spChg>
        <pc:spChg chg="mod">
          <ac:chgData name="Jaime Gibertoni" userId="a8a1155e4bc0ed57" providerId="LiveId" clId="{947E88F3-C1DB-4771-ACF3-4315A975889D}" dt="2024-10-15T18:51:35.553" v="159" actId="20577"/>
          <ac:spMkLst>
            <pc:docMk/>
            <pc:sldMk cId="4152850807" sldId="1862286031"/>
            <ac:spMk id="8" creationId="{1FDB25DE-35E1-0BB1-FFF7-94C8B8FD5627}"/>
          </ac:spMkLst>
        </pc:spChg>
        <pc:spChg chg="mod">
          <ac:chgData name="Jaime Gibertoni" userId="a8a1155e4bc0ed57" providerId="LiveId" clId="{947E88F3-C1DB-4771-ACF3-4315A975889D}" dt="2024-10-16T19:03:10.900" v="509" actId="14100"/>
          <ac:spMkLst>
            <pc:docMk/>
            <pc:sldMk cId="4152850807" sldId="1862286031"/>
            <ac:spMk id="12" creationId="{BAD17879-87A2-7514-940A-779F68739F09}"/>
          </ac:spMkLst>
        </pc:spChg>
        <pc:graphicFrameChg chg="mod">
          <ac:chgData name="Jaime Gibertoni" userId="a8a1155e4bc0ed57" providerId="LiveId" clId="{947E88F3-C1DB-4771-ACF3-4315A975889D}" dt="2024-10-16T19:15:27.033" v="564"/>
          <ac:graphicFrameMkLst>
            <pc:docMk/>
            <pc:sldMk cId="4152850807" sldId="1862286031"/>
            <ac:graphicFrameMk id="10" creationId="{B70A4882-9ADB-B481-6916-5FD24B6A804D}"/>
          </ac:graphicFrameMkLst>
        </pc:graphicFrameChg>
        <pc:picChg chg="del mod ord">
          <ac:chgData name="Jaime Gibertoni" userId="a8a1155e4bc0ed57" providerId="LiveId" clId="{947E88F3-C1DB-4771-ACF3-4315A975889D}" dt="2024-10-15T18:51:24.292" v="150" actId="478"/>
          <ac:picMkLst>
            <pc:docMk/>
            <pc:sldMk cId="4152850807" sldId="1862286031"/>
            <ac:picMk id="15" creationId="{A49666DE-7D11-3C7F-0641-40ACA400FBE7}"/>
          </ac:picMkLst>
        </pc:picChg>
      </pc:sldChg>
      <pc:sldChg chg="delSp modSp add mod">
        <pc:chgData name="Jaime Gibertoni" userId="a8a1155e4bc0ed57" providerId="LiveId" clId="{947E88F3-C1DB-4771-ACF3-4315A975889D}" dt="2024-10-15T19:01:43.725" v="310" actId="20577"/>
        <pc:sldMkLst>
          <pc:docMk/>
          <pc:sldMk cId="688871632" sldId="1862286032"/>
        </pc:sldMkLst>
        <pc:spChg chg="mod">
          <ac:chgData name="Jaime Gibertoni" userId="a8a1155e4bc0ed57" providerId="LiveId" clId="{947E88F3-C1DB-4771-ACF3-4315A975889D}" dt="2024-10-15T19:01:43.725" v="310" actId="20577"/>
          <ac:spMkLst>
            <pc:docMk/>
            <pc:sldMk cId="688871632" sldId="1862286032"/>
            <ac:spMk id="5" creationId="{5BE1664E-ABC4-9D0A-A184-2A016CF8079E}"/>
          </ac:spMkLst>
        </pc:spChg>
        <pc:picChg chg="del">
          <ac:chgData name="Jaime Gibertoni" userId="a8a1155e4bc0ed57" providerId="LiveId" clId="{947E88F3-C1DB-4771-ACF3-4315A975889D}" dt="2024-10-15T18:58:39.019" v="286" actId="478"/>
          <ac:picMkLst>
            <pc:docMk/>
            <pc:sldMk cId="688871632" sldId="1862286032"/>
            <ac:picMk id="4098" creationId="{76AFB53E-8E4B-9AC6-1E0E-4A286BBEADB1}"/>
          </ac:picMkLst>
        </pc:picChg>
        <pc:picChg chg="del">
          <ac:chgData name="Jaime Gibertoni" userId="a8a1155e4bc0ed57" providerId="LiveId" clId="{947E88F3-C1DB-4771-ACF3-4315A975889D}" dt="2024-10-15T18:58:36.933" v="285" actId="478"/>
          <ac:picMkLst>
            <pc:docMk/>
            <pc:sldMk cId="688871632" sldId="1862286032"/>
            <ac:picMk id="4099" creationId="{03E3DE11-4CF7-7D4C-0B2C-AE0C5AC6A082}"/>
          </ac:picMkLst>
        </pc:picChg>
        <pc:picChg chg="del">
          <ac:chgData name="Jaime Gibertoni" userId="a8a1155e4bc0ed57" providerId="LiveId" clId="{947E88F3-C1DB-4771-ACF3-4315A975889D}" dt="2024-10-15T18:58:35.787" v="284" actId="478"/>
          <ac:picMkLst>
            <pc:docMk/>
            <pc:sldMk cId="688871632" sldId="1862286032"/>
            <ac:picMk id="4100" creationId="{9C7648C2-923F-19D6-059A-E2AF4EBCE35F}"/>
          </ac:picMkLst>
        </pc:picChg>
      </pc:sldChg>
      <pc:sldChg chg="addSp delSp modSp add mod ord">
        <pc:chgData name="Jaime Gibertoni" userId="a8a1155e4bc0ed57" providerId="LiveId" clId="{947E88F3-C1DB-4771-ACF3-4315A975889D}" dt="2024-10-16T20:06:04.887" v="825" actId="1076"/>
        <pc:sldMkLst>
          <pc:docMk/>
          <pc:sldMk cId="2672185733" sldId="1862286033"/>
        </pc:sldMkLst>
        <pc:spChg chg="mod">
          <ac:chgData name="Jaime Gibertoni" userId="a8a1155e4bc0ed57" providerId="LiveId" clId="{947E88F3-C1DB-4771-ACF3-4315A975889D}" dt="2024-10-15T19:03:09.284" v="314"/>
          <ac:spMkLst>
            <pc:docMk/>
            <pc:sldMk cId="2672185733" sldId="1862286033"/>
            <ac:spMk id="4" creationId="{9E141783-8596-06AD-C847-593B0C4C648B}"/>
          </ac:spMkLst>
        </pc:spChg>
        <pc:spChg chg="del mod">
          <ac:chgData name="Jaime Gibertoni" userId="a8a1155e4bc0ed57" providerId="LiveId" clId="{947E88F3-C1DB-4771-ACF3-4315A975889D}" dt="2024-10-15T19:05:46.209" v="344" actId="478"/>
          <ac:spMkLst>
            <pc:docMk/>
            <pc:sldMk cId="2672185733" sldId="1862286033"/>
            <ac:spMk id="8" creationId="{1FDB25DE-35E1-0BB1-FFF7-94C8B8FD5627}"/>
          </ac:spMkLst>
        </pc:spChg>
        <pc:spChg chg="mod">
          <ac:chgData name="Jaime Gibertoni" userId="a8a1155e4bc0ed57" providerId="LiveId" clId="{947E88F3-C1DB-4771-ACF3-4315A975889D}" dt="2024-10-16T20:01:59.092" v="801" actId="20577"/>
          <ac:spMkLst>
            <pc:docMk/>
            <pc:sldMk cId="2672185733" sldId="1862286033"/>
            <ac:spMk id="12" creationId="{BAD17879-87A2-7514-940A-779F68739F09}"/>
          </ac:spMkLst>
        </pc:spChg>
        <pc:graphicFrameChg chg="add del mod">
          <ac:chgData name="Jaime Gibertoni" userId="a8a1155e4bc0ed57" providerId="LiveId" clId="{947E88F3-C1DB-4771-ACF3-4315A975889D}" dt="2024-10-16T19:00:55.003" v="446" actId="21"/>
          <ac:graphicFrameMkLst>
            <pc:docMk/>
            <pc:sldMk cId="2672185733" sldId="1862286033"/>
            <ac:graphicFrameMk id="3" creationId="{5732F109-E3F8-0778-6B1E-97AF1C89EB14}"/>
          </ac:graphicFrameMkLst>
        </pc:graphicFrameChg>
        <pc:graphicFrameChg chg="add del mod">
          <ac:chgData name="Jaime Gibertoni" userId="a8a1155e4bc0ed57" providerId="LiveId" clId="{947E88F3-C1DB-4771-ACF3-4315A975889D}" dt="2024-10-15T19:06:11.521" v="348" actId="478"/>
          <ac:graphicFrameMkLst>
            <pc:docMk/>
            <pc:sldMk cId="2672185733" sldId="1862286033"/>
            <ac:graphicFrameMk id="5" creationId="{920C1AE1-8D59-4CEC-9686-8658A2ED5221}"/>
          </ac:graphicFrameMkLst>
        </pc:graphicFrameChg>
        <pc:graphicFrameChg chg="del">
          <ac:chgData name="Jaime Gibertoni" userId="a8a1155e4bc0ed57" providerId="LiveId" clId="{947E88F3-C1DB-4771-ACF3-4315A975889D}" dt="2024-10-15T19:03:24.883" v="320" actId="478"/>
          <ac:graphicFrameMkLst>
            <pc:docMk/>
            <pc:sldMk cId="2672185733" sldId="1862286033"/>
            <ac:graphicFrameMk id="10" creationId="{B70A4882-9ADB-B481-6916-5FD24B6A804D}"/>
          </ac:graphicFrameMkLst>
        </pc:graphicFrameChg>
        <pc:picChg chg="add mod">
          <ac:chgData name="Jaime Gibertoni" userId="a8a1155e4bc0ed57" providerId="LiveId" clId="{947E88F3-C1DB-4771-ACF3-4315A975889D}" dt="2024-10-16T20:06:04.887" v="825" actId="1076"/>
          <ac:picMkLst>
            <pc:docMk/>
            <pc:sldMk cId="2672185733" sldId="1862286033"/>
            <ac:picMk id="5" creationId="{B92F3EC4-4B0A-A9A7-56FD-A7AB77D8AA92}"/>
          </ac:picMkLst>
        </pc:picChg>
      </pc:sldChg>
      <pc:sldChg chg="add del">
        <pc:chgData name="Jaime Gibertoni" userId="a8a1155e4bc0ed57" providerId="LiveId" clId="{947E88F3-C1DB-4771-ACF3-4315A975889D}" dt="2024-10-15T19:05:59.925" v="346" actId="47"/>
        <pc:sldMkLst>
          <pc:docMk/>
          <pc:sldMk cId="1580105192" sldId="1862286034"/>
        </pc:sldMkLst>
      </pc:sldChg>
      <pc:sldChg chg="addSp delSp modSp add del mod">
        <pc:chgData name="Jaime Gibertoni" userId="a8a1155e4bc0ed57" providerId="LiveId" clId="{947E88F3-C1DB-4771-ACF3-4315A975889D}" dt="2024-10-16T19:28:16.521" v="654" actId="47"/>
        <pc:sldMkLst>
          <pc:docMk/>
          <pc:sldMk cId="1641203228" sldId="1862286034"/>
        </pc:sldMkLst>
        <pc:spChg chg="mod">
          <ac:chgData name="Jaime Gibertoni" userId="a8a1155e4bc0ed57" providerId="LiveId" clId="{947E88F3-C1DB-4771-ACF3-4315A975889D}" dt="2024-10-15T19:11:02.464" v="385" actId="20577"/>
          <ac:spMkLst>
            <pc:docMk/>
            <pc:sldMk cId="1641203228" sldId="1862286034"/>
            <ac:spMk id="4" creationId="{9E141783-8596-06AD-C847-593B0C4C648B}"/>
          </ac:spMkLst>
        </pc:spChg>
        <pc:spChg chg="mod">
          <ac:chgData name="Jaime Gibertoni" userId="a8a1155e4bc0ed57" providerId="LiveId" clId="{947E88F3-C1DB-4771-ACF3-4315A975889D}" dt="2024-10-15T19:10:31.639" v="363"/>
          <ac:spMkLst>
            <pc:docMk/>
            <pc:sldMk cId="1641203228" sldId="1862286034"/>
            <ac:spMk id="12" creationId="{BAD17879-87A2-7514-940A-779F68739F09}"/>
          </ac:spMkLst>
        </pc:spChg>
        <pc:graphicFrameChg chg="add del mod">
          <ac:chgData name="Jaime Gibertoni" userId="a8a1155e4bc0ed57" providerId="LiveId" clId="{947E88F3-C1DB-4771-ACF3-4315A975889D}" dt="2024-10-16T19:01:03.621" v="449" actId="1076"/>
          <ac:graphicFrameMkLst>
            <pc:docMk/>
            <pc:sldMk cId="1641203228" sldId="1862286034"/>
            <ac:graphicFrameMk id="3" creationId="{5732F109-E3F8-0778-6B1E-97AF1C89EB14}"/>
          </ac:graphicFrameMkLst>
        </pc:graphicFrameChg>
        <pc:graphicFrameChg chg="mod">
          <ac:chgData name="Jaime Gibertoni" userId="a8a1155e4bc0ed57" providerId="LiveId" clId="{947E88F3-C1DB-4771-ACF3-4315A975889D}" dt="2024-10-15T19:08:01.997" v="362" actId="1076"/>
          <ac:graphicFrameMkLst>
            <pc:docMk/>
            <pc:sldMk cId="1641203228" sldId="1862286034"/>
            <ac:graphicFrameMk id="5" creationId="{920C1AE1-8D59-4CEC-9686-8658A2ED5221}"/>
          </ac:graphicFrameMkLst>
        </pc:graphicFrameChg>
      </pc:sldChg>
      <pc:sldChg chg="delSp modSp add mod">
        <pc:chgData name="Jaime Gibertoni" userId="a8a1155e4bc0ed57" providerId="LiveId" clId="{947E88F3-C1DB-4771-ACF3-4315A975889D}" dt="2024-10-15T19:15:12.263" v="404" actId="108"/>
        <pc:sldMkLst>
          <pc:docMk/>
          <pc:sldMk cId="1752607234" sldId="1862286035"/>
        </pc:sldMkLst>
        <pc:spChg chg="mod">
          <ac:chgData name="Jaime Gibertoni" userId="a8a1155e4bc0ed57" providerId="LiveId" clId="{947E88F3-C1DB-4771-ACF3-4315A975889D}" dt="2024-10-15T19:13:45.220" v="391" actId="20577"/>
          <ac:spMkLst>
            <pc:docMk/>
            <pc:sldMk cId="1752607234" sldId="1862286035"/>
            <ac:spMk id="4" creationId="{9E141783-8596-06AD-C847-593B0C4C648B}"/>
          </ac:spMkLst>
        </pc:spChg>
        <pc:spChg chg="mod">
          <ac:chgData name="Jaime Gibertoni" userId="a8a1155e4bc0ed57" providerId="LiveId" clId="{947E88F3-C1DB-4771-ACF3-4315A975889D}" dt="2024-10-15T19:15:12.263" v="404" actId="108"/>
          <ac:spMkLst>
            <pc:docMk/>
            <pc:sldMk cId="1752607234" sldId="1862286035"/>
            <ac:spMk id="12" creationId="{BAD17879-87A2-7514-940A-779F68739F09}"/>
          </ac:spMkLst>
        </pc:spChg>
        <pc:graphicFrameChg chg="del">
          <ac:chgData name="Jaime Gibertoni" userId="a8a1155e4bc0ed57" providerId="LiveId" clId="{947E88F3-C1DB-4771-ACF3-4315A975889D}" dt="2024-10-15T19:13:30.740" v="387" actId="478"/>
          <ac:graphicFrameMkLst>
            <pc:docMk/>
            <pc:sldMk cId="1752607234" sldId="1862286035"/>
            <ac:graphicFrameMk id="5" creationId="{920C1AE1-8D59-4CEC-9686-8658A2ED5221}"/>
          </ac:graphicFrameMkLst>
        </pc:graphicFrameChg>
      </pc:sldChg>
      <pc:sldChg chg="add">
        <pc:chgData name="Jaime Gibertoni" userId="a8a1155e4bc0ed57" providerId="LiveId" clId="{947E88F3-C1DB-4771-ACF3-4315A975889D}" dt="2024-10-16T18:57:12.550" v="411" actId="2890"/>
        <pc:sldMkLst>
          <pc:docMk/>
          <pc:sldMk cId="2520796975" sldId="1862286036"/>
        </pc:sldMkLst>
      </pc:sldChg>
      <pc:sldChg chg="addSp delSp modSp add mod">
        <pc:chgData name="Jaime Gibertoni" userId="a8a1155e4bc0ed57" providerId="LiveId" clId="{947E88F3-C1DB-4771-ACF3-4315A975889D}" dt="2024-10-16T19:16:13.834" v="572" actId="1076"/>
        <pc:sldMkLst>
          <pc:docMk/>
          <pc:sldMk cId="982202835" sldId="1862286037"/>
        </pc:sldMkLst>
        <pc:spChg chg="add del mod">
          <ac:chgData name="Jaime Gibertoni" userId="a8a1155e4bc0ed57" providerId="LiveId" clId="{947E88F3-C1DB-4771-ACF3-4315A975889D}" dt="2024-10-16T19:13:01.514" v="515" actId="478"/>
          <ac:spMkLst>
            <pc:docMk/>
            <pc:sldMk cId="982202835" sldId="1862286037"/>
            <ac:spMk id="5" creationId="{7ABCA912-A7BC-1DB6-D7FE-333CCF965BF6}"/>
          </ac:spMkLst>
        </pc:spChg>
        <pc:spChg chg="del">
          <ac:chgData name="Jaime Gibertoni" userId="a8a1155e4bc0ed57" providerId="LiveId" clId="{947E88F3-C1DB-4771-ACF3-4315A975889D}" dt="2024-10-16T19:12:57.993" v="514" actId="478"/>
          <ac:spMkLst>
            <pc:docMk/>
            <pc:sldMk cId="982202835" sldId="1862286037"/>
            <ac:spMk id="12" creationId="{BAD17879-87A2-7514-940A-779F68739F09}"/>
          </ac:spMkLst>
        </pc:spChg>
        <pc:graphicFrameChg chg="add mod">
          <ac:chgData name="Jaime Gibertoni" userId="a8a1155e4bc0ed57" providerId="LiveId" clId="{947E88F3-C1DB-4771-ACF3-4315A975889D}" dt="2024-10-16T19:13:04.735" v="517"/>
          <ac:graphicFrameMkLst>
            <pc:docMk/>
            <pc:sldMk cId="982202835" sldId="1862286037"/>
            <ac:graphicFrameMk id="6" creationId="{144C9CFF-0EE9-8DB6-5BBE-4F8B4F89D7E9}"/>
          </ac:graphicFrameMkLst>
        </pc:graphicFrameChg>
        <pc:graphicFrameChg chg="add mod">
          <ac:chgData name="Jaime Gibertoni" userId="a8a1155e4bc0ed57" providerId="LiveId" clId="{947E88F3-C1DB-4771-ACF3-4315A975889D}" dt="2024-10-16T19:13:08.047" v="518"/>
          <ac:graphicFrameMkLst>
            <pc:docMk/>
            <pc:sldMk cId="982202835" sldId="1862286037"/>
            <ac:graphicFrameMk id="7" creationId="{C9FCBA85-E977-8276-B807-A5D760A03976}"/>
          </ac:graphicFrameMkLst>
        </pc:graphicFrameChg>
        <pc:graphicFrameChg chg="add mod modGraphic">
          <ac:chgData name="Jaime Gibertoni" userId="a8a1155e4bc0ed57" providerId="LiveId" clId="{947E88F3-C1DB-4771-ACF3-4315A975889D}" dt="2024-10-16T19:16:13.834" v="572" actId="1076"/>
          <ac:graphicFrameMkLst>
            <pc:docMk/>
            <pc:sldMk cId="982202835" sldId="1862286037"/>
            <ac:graphicFrameMk id="9" creationId="{A841E8BA-D5F0-FE0E-AD2B-C80A5295DB34}"/>
          </ac:graphicFrameMkLst>
        </pc:graphicFrameChg>
        <pc:graphicFrameChg chg="del">
          <ac:chgData name="Jaime Gibertoni" userId="a8a1155e4bc0ed57" providerId="LiveId" clId="{947E88F3-C1DB-4771-ACF3-4315A975889D}" dt="2024-10-16T19:12:49.638" v="513" actId="478"/>
          <ac:graphicFrameMkLst>
            <pc:docMk/>
            <pc:sldMk cId="982202835" sldId="1862286037"/>
            <ac:graphicFrameMk id="10" creationId="{B70A4882-9ADB-B481-6916-5FD24B6A804D}"/>
          </ac:graphicFrameMkLst>
        </pc:graphicFrameChg>
        <pc:graphicFrameChg chg="add del mod">
          <ac:chgData name="Jaime Gibertoni" userId="a8a1155e4bc0ed57" providerId="LiveId" clId="{947E88F3-C1DB-4771-ACF3-4315A975889D}" dt="2024-10-16T19:13:29.140" v="522" actId="21"/>
          <ac:graphicFrameMkLst>
            <pc:docMk/>
            <pc:sldMk cId="982202835" sldId="1862286037"/>
            <ac:graphicFrameMk id="11" creationId="{C9FCBA85-E977-8276-B807-A5D760A03976}"/>
          </ac:graphicFrameMkLst>
        </pc:graphicFrameChg>
      </pc:sldChg>
      <pc:sldChg chg="add del">
        <pc:chgData name="Jaime Gibertoni" userId="a8a1155e4bc0ed57" providerId="LiveId" clId="{947E88F3-C1DB-4771-ACF3-4315A975889D}" dt="2024-10-16T18:59:50.720" v="442" actId="47"/>
        <pc:sldMkLst>
          <pc:docMk/>
          <pc:sldMk cId="1979328812" sldId="1862286037"/>
        </pc:sldMkLst>
      </pc:sldChg>
      <pc:sldChg chg="addSp delSp modSp add mod">
        <pc:chgData name="Jaime Gibertoni" userId="a8a1155e4bc0ed57" providerId="LiveId" clId="{947E88F3-C1DB-4771-ACF3-4315A975889D}" dt="2024-10-16T19:19:09.875" v="583" actId="115"/>
        <pc:sldMkLst>
          <pc:docMk/>
          <pc:sldMk cId="6579218" sldId="1862286038"/>
        </pc:sldMkLst>
        <pc:graphicFrameChg chg="add del modGraphic">
          <ac:chgData name="Jaime Gibertoni" userId="a8a1155e4bc0ed57" providerId="LiveId" clId="{947E88F3-C1DB-4771-ACF3-4315A975889D}" dt="2024-10-16T19:14:01.182" v="530" actId="478"/>
          <ac:graphicFrameMkLst>
            <pc:docMk/>
            <pc:sldMk cId="6579218" sldId="1862286038"/>
            <ac:graphicFrameMk id="9" creationId="{A841E8BA-D5F0-FE0E-AD2B-C80A5295DB34}"/>
          </ac:graphicFrameMkLst>
        </pc:graphicFrameChg>
        <pc:graphicFrameChg chg="add mod">
          <ac:chgData name="Jaime Gibertoni" userId="a8a1155e4bc0ed57" providerId="LiveId" clId="{947E88F3-C1DB-4771-ACF3-4315A975889D}" dt="2024-10-16T19:19:09.875" v="583" actId="115"/>
          <ac:graphicFrameMkLst>
            <pc:docMk/>
            <pc:sldMk cId="6579218" sldId="1862286038"/>
            <ac:graphicFrameMk id="11" creationId="{C9FCBA85-E977-8276-B807-A5D760A03976}"/>
          </ac:graphicFrameMkLst>
        </pc:graphicFrameChg>
      </pc:sldChg>
      <pc:sldChg chg="addSp modSp add mod ord">
        <pc:chgData name="Jaime Gibertoni" userId="a8a1155e4bc0ed57" providerId="LiveId" clId="{947E88F3-C1DB-4771-ACF3-4315A975889D}" dt="2024-10-16T20:06:46.459" v="828" actId="1076"/>
        <pc:sldMkLst>
          <pc:docMk/>
          <pc:sldMk cId="3363784203" sldId="1862286039"/>
        </pc:sldMkLst>
        <pc:spChg chg="add mod">
          <ac:chgData name="Jaime Gibertoni" userId="a8a1155e4bc0ed57" providerId="LiveId" clId="{947E88F3-C1DB-4771-ACF3-4315A975889D}" dt="2024-10-16T19:23:07.389" v="632" actId="20577"/>
          <ac:spMkLst>
            <pc:docMk/>
            <pc:sldMk cId="3363784203" sldId="1862286039"/>
            <ac:spMk id="3" creationId="{4F931A59-03FD-A113-2B61-02C7DE439987}"/>
          </ac:spMkLst>
        </pc:spChg>
        <pc:spChg chg="mod">
          <ac:chgData name="Jaime Gibertoni" userId="a8a1155e4bc0ed57" providerId="LiveId" clId="{947E88F3-C1DB-4771-ACF3-4315A975889D}" dt="2024-10-16T19:19:35.586" v="585" actId="20577"/>
          <ac:spMkLst>
            <pc:docMk/>
            <pc:sldMk cId="3363784203" sldId="1862286039"/>
            <ac:spMk id="12" creationId="{BAD17879-87A2-7514-940A-779F68739F09}"/>
          </ac:spMkLst>
        </pc:spChg>
        <pc:picChg chg="add mod">
          <ac:chgData name="Jaime Gibertoni" userId="a8a1155e4bc0ed57" providerId="LiveId" clId="{947E88F3-C1DB-4771-ACF3-4315A975889D}" dt="2024-10-16T20:06:46.459" v="828" actId="1076"/>
          <ac:picMkLst>
            <pc:docMk/>
            <pc:sldMk cId="3363784203" sldId="1862286039"/>
            <ac:picMk id="5" creationId="{4AD0184A-36A4-DA4F-3C5D-74592D0A26E5}"/>
          </ac:picMkLst>
        </pc:picChg>
      </pc:sldChg>
      <pc:sldChg chg="addSp modSp add mod ord">
        <pc:chgData name="Jaime Gibertoni" userId="a8a1155e4bc0ed57" providerId="LiveId" clId="{947E88F3-C1DB-4771-ACF3-4315A975889D}" dt="2024-10-16T20:09:57.446" v="836" actId="1076"/>
        <pc:sldMkLst>
          <pc:docMk/>
          <pc:sldMk cId="1632705154" sldId="1862286040"/>
        </pc:sldMkLst>
        <pc:spChg chg="add mod">
          <ac:chgData name="Jaime Gibertoni" userId="a8a1155e4bc0ed57" providerId="LiveId" clId="{947E88F3-C1DB-4771-ACF3-4315A975889D}" dt="2024-10-16T19:22:53.955" v="630" actId="20577"/>
          <ac:spMkLst>
            <pc:docMk/>
            <pc:sldMk cId="1632705154" sldId="1862286040"/>
            <ac:spMk id="3" creationId="{4AE23706-6482-8DC0-60AA-DB647BD0478C}"/>
          </ac:spMkLst>
        </pc:spChg>
        <pc:spChg chg="mod">
          <ac:chgData name="Jaime Gibertoni" userId="a8a1155e4bc0ed57" providerId="LiveId" clId="{947E88F3-C1DB-4771-ACF3-4315A975889D}" dt="2024-10-16T19:24:49.610" v="637"/>
          <ac:spMkLst>
            <pc:docMk/>
            <pc:sldMk cId="1632705154" sldId="1862286040"/>
            <ac:spMk id="12" creationId="{BAD17879-87A2-7514-940A-779F68739F09}"/>
          </ac:spMkLst>
        </pc:spChg>
        <pc:picChg chg="add mod">
          <ac:chgData name="Jaime Gibertoni" userId="a8a1155e4bc0ed57" providerId="LiveId" clId="{947E88F3-C1DB-4771-ACF3-4315A975889D}" dt="2024-10-16T20:08:03.143" v="833" actId="1076"/>
          <ac:picMkLst>
            <pc:docMk/>
            <pc:sldMk cId="1632705154" sldId="1862286040"/>
            <ac:picMk id="5" creationId="{7EBC1C2D-9EC7-1398-77AD-370F385658DD}"/>
          </ac:picMkLst>
        </pc:picChg>
        <pc:picChg chg="add mod">
          <ac:chgData name="Jaime Gibertoni" userId="a8a1155e4bc0ed57" providerId="LiveId" clId="{947E88F3-C1DB-4771-ACF3-4315A975889D}" dt="2024-10-16T20:09:57.446" v="836" actId="1076"/>
          <ac:picMkLst>
            <pc:docMk/>
            <pc:sldMk cId="1632705154" sldId="1862286040"/>
            <ac:picMk id="6" creationId="{160C9162-C667-93F0-701E-8A29E9F3E5AB}"/>
          </ac:picMkLst>
        </pc:picChg>
      </pc:sldChg>
      <pc:sldChg chg="addSp delSp modSp add mod ord">
        <pc:chgData name="Jaime Gibertoni" userId="a8a1155e4bc0ed57" providerId="LiveId" clId="{947E88F3-C1DB-4771-ACF3-4315A975889D}" dt="2024-10-16T20:15:51.951" v="860" actId="113"/>
        <pc:sldMkLst>
          <pc:docMk/>
          <pc:sldMk cId="4006529367" sldId="1862286041"/>
        </pc:sldMkLst>
        <pc:spChg chg="add mod">
          <ac:chgData name="Jaime Gibertoni" userId="a8a1155e4bc0ed57" providerId="LiveId" clId="{947E88F3-C1DB-4771-ACF3-4315A975889D}" dt="2024-10-16T20:15:51.951" v="860" actId="113"/>
          <ac:spMkLst>
            <pc:docMk/>
            <pc:sldMk cId="4006529367" sldId="1862286041"/>
            <ac:spMk id="3" creationId="{5D5CB52E-2538-3C68-9CE9-20B0629E87E3}"/>
          </ac:spMkLst>
        </pc:spChg>
        <pc:spChg chg="mod">
          <ac:chgData name="Jaime Gibertoni" userId="a8a1155e4bc0ed57" providerId="LiveId" clId="{947E88F3-C1DB-4771-ACF3-4315A975889D}" dt="2024-10-16T19:25:22.174" v="638" actId="6549"/>
          <ac:spMkLst>
            <pc:docMk/>
            <pc:sldMk cId="4006529367" sldId="1862286041"/>
            <ac:spMk id="12" creationId="{BAD17879-87A2-7514-940A-779F68739F09}"/>
          </ac:spMkLst>
        </pc:spChg>
        <pc:picChg chg="add del mod">
          <ac:chgData name="Jaime Gibertoni" userId="a8a1155e4bc0ed57" providerId="LiveId" clId="{947E88F3-C1DB-4771-ACF3-4315A975889D}" dt="2024-10-16T20:12:31.633" v="845" actId="478"/>
          <ac:picMkLst>
            <pc:docMk/>
            <pc:sldMk cId="4006529367" sldId="1862286041"/>
            <ac:picMk id="6" creationId="{3A85E331-B1A1-B492-092D-A2DE343A380E}"/>
          </ac:picMkLst>
        </pc:picChg>
        <pc:picChg chg="add del mod">
          <ac:chgData name="Jaime Gibertoni" userId="a8a1155e4bc0ed57" providerId="LiveId" clId="{947E88F3-C1DB-4771-ACF3-4315A975889D}" dt="2024-10-16T20:12:20.498" v="842" actId="478"/>
          <ac:picMkLst>
            <pc:docMk/>
            <pc:sldMk cId="4006529367" sldId="1862286041"/>
            <ac:picMk id="7" creationId="{AE66F96E-ECB5-FEF9-0973-26EC7B629773}"/>
          </ac:picMkLst>
        </pc:picChg>
        <pc:picChg chg="add mod">
          <ac:chgData name="Jaime Gibertoni" userId="a8a1155e4bc0ed57" providerId="LiveId" clId="{947E88F3-C1DB-4771-ACF3-4315A975889D}" dt="2024-10-16T20:15:42.295" v="858" actId="1076"/>
          <ac:picMkLst>
            <pc:docMk/>
            <pc:sldMk cId="4006529367" sldId="1862286041"/>
            <ac:picMk id="8" creationId="{B16AF038-DBD1-27D3-1970-BEA93AA4C531}"/>
          </ac:picMkLst>
        </pc:picChg>
        <pc:picChg chg="add mod">
          <ac:chgData name="Jaime Gibertoni" userId="a8a1155e4bc0ed57" providerId="LiveId" clId="{947E88F3-C1DB-4771-ACF3-4315A975889D}" dt="2024-10-16T20:15:38.948" v="857" actId="1076"/>
          <ac:picMkLst>
            <pc:docMk/>
            <pc:sldMk cId="4006529367" sldId="1862286041"/>
            <ac:picMk id="9" creationId="{96C00C63-47E9-3DD1-C866-3E009A2BFBCE}"/>
          </ac:picMkLst>
        </pc:picChg>
      </pc:sldChg>
      <pc:sldChg chg="addSp delSp modSp add mod">
        <pc:chgData name="Jaime Gibertoni" userId="a8a1155e4bc0ed57" providerId="LiveId" clId="{947E88F3-C1DB-4771-ACF3-4315A975889D}" dt="2024-10-16T20:17:14.813" v="864" actId="21"/>
        <pc:sldMkLst>
          <pc:docMk/>
          <pc:sldMk cId="1862715915" sldId="1862286042"/>
        </pc:sldMkLst>
        <pc:spChg chg="mod">
          <ac:chgData name="Jaime Gibertoni" userId="a8a1155e4bc0ed57" providerId="LiveId" clId="{947E88F3-C1DB-4771-ACF3-4315A975889D}" dt="2024-10-16T19:41:51.983" v="746" actId="20577"/>
          <ac:spMkLst>
            <pc:docMk/>
            <pc:sldMk cId="1862715915" sldId="1862286042"/>
            <ac:spMk id="4" creationId="{9E141783-8596-06AD-C847-593B0C4C648B}"/>
          </ac:spMkLst>
        </pc:spChg>
        <pc:spChg chg="add mod">
          <ac:chgData name="Jaime Gibertoni" userId="a8a1155e4bc0ed57" providerId="LiveId" clId="{947E88F3-C1DB-4771-ACF3-4315A975889D}" dt="2024-10-16T19:37:03.348" v="706"/>
          <ac:spMkLst>
            <pc:docMk/>
            <pc:sldMk cId="1862715915" sldId="1862286042"/>
            <ac:spMk id="7" creationId="{3AABD6A6-B0A8-F32C-116B-388764167A6A}"/>
          </ac:spMkLst>
        </pc:spChg>
        <pc:spChg chg="add mod">
          <ac:chgData name="Jaime Gibertoni" userId="a8a1155e4bc0ed57" providerId="LiveId" clId="{947E88F3-C1DB-4771-ACF3-4315A975889D}" dt="2024-10-16T19:37:03.348" v="706"/>
          <ac:spMkLst>
            <pc:docMk/>
            <pc:sldMk cId="1862715915" sldId="1862286042"/>
            <ac:spMk id="8" creationId="{9F94741E-EC46-3A05-6DAE-60C33103112D}"/>
          </ac:spMkLst>
        </pc:spChg>
        <pc:spChg chg="add mod">
          <ac:chgData name="Jaime Gibertoni" userId="a8a1155e4bc0ed57" providerId="LiveId" clId="{947E88F3-C1DB-4771-ACF3-4315A975889D}" dt="2024-10-16T19:37:03.348" v="706"/>
          <ac:spMkLst>
            <pc:docMk/>
            <pc:sldMk cId="1862715915" sldId="1862286042"/>
            <ac:spMk id="9" creationId="{8365B591-ED40-E0A0-13F1-DACD396B2DEC}"/>
          </ac:spMkLst>
        </pc:spChg>
        <pc:spChg chg="mod">
          <ac:chgData name="Jaime Gibertoni" userId="a8a1155e4bc0ed57" providerId="LiveId" clId="{947E88F3-C1DB-4771-ACF3-4315A975889D}" dt="2024-10-16T19:42:29.181" v="750" actId="20577"/>
          <ac:spMkLst>
            <pc:docMk/>
            <pc:sldMk cId="1862715915" sldId="1862286042"/>
            <ac:spMk id="12" creationId="{BAD17879-87A2-7514-940A-779F68739F09}"/>
          </ac:spMkLst>
        </pc:spChg>
        <pc:picChg chg="add del mod">
          <ac:chgData name="Jaime Gibertoni" userId="a8a1155e4bc0ed57" providerId="LiveId" clId="{947E88F3-C1DB-4771-ACF3-4315A975889D}" dt="2024-10-16T19:37:16.745" v="710" actId="478"/>
          <ac:picMkLst>
            <pc:docMk/>
            <pc:sldMk cId="1862715915" sldId="1862286042"/>
            <ac:picMk id="3" creationId="{EC04E2DB-F031-BCF1-6FAB-BA4F1B783504}"/>
          </ac:picMkLst>
        </pc:picChg>
        <pc:picChg chg="add mod">
          <ac:chgData name="Jaime Gibertoni" userId="a8a1155e4bc0ed57" providerId="LiveId" clId="{947E88F3-C1DB-4771-ACF3-4315A975889D}" dt="2024-10-16T19:37:05.962" v="709" actId="931"/>
          <ac:picMkLst>
            <pc:docMk/>
            <pc:sldMk cId="1862715915" sldId="1862286042"/>
            <ac:picMk id="6" creationId="{1F56F445-49BA-36C3-6B0A-200A72B8ED7B}"/>
          </ac:picMkLst>
        </pc:picChg>
        <pc:picChg chg="add mod">
          <ac:chgData name="Jaime Gibertoni" userId="a8a1155e4bc0ed57" providerId="LiveId" clId="{947E88F3-C1DB-4771-ACF3-4315A975889D}" dt="2024-10-16T19:36:19.259" v="699"/>
          <ac:picMkLst>
            <pc:docMk/>
            <pc:sldMk cId="1862715915" sldId="1862286042"/>
            <ac:picMk id="10" creationId="{5D058F77-C053-BD32-6BFA-CFB807E850CC}"/>
          </ac:picMkLst>
        </pc:picChg>
        <pc:picChg chg="add del mod">
          <ac:chgData name="Jaime Gibertoni" userId="a8a1155e4bc0ed57" providerId="LiveId" clId="{947E88F3-C1DB-4771-ACF3-4315A975889D}" dt="2024-10-16T20:17:14.813" v="864" actId="21"/>
          <ac:picMkLst>
            <pc:docMk/>
            <pc:sldMk cId="1862715915" sldId="1862286042"/>
            <ac:picMk id="11" creationId="{8E09CCC3-3461-17C7-7F6B-3AE0E32D0200}"/>
          </ac:picMkLst>
        </pc:picChg>
      </pc:sldChg>
      <pc:sldChg chg="addSp delSp modSp add mod">
        <pc:chgData name="Jaime Gibertoni" userId="a8a1155e4bc0ed57" providerId="LiveId" clId="{947E88F3-C1DB-4771-ACF3-4315A975889D}" dt="2024-10-16T19:37:57.605" v="714" actId="1076"/>
        <pc:sldMkLst>
          <pc:docMk/>
          <pc:sldMk cId="3422602661" sldId="1862286043"/>
        </pc:sldMkLst>
        <pc:spChg chg="mod">
          <ac:chgData name="Jaime Gibertoni" userId="a8a1155e4bc0ed57" providerId="LiveId" clId="{947E88F3-C1DB-4771-ACF3-4315A975889D}" dt="2024-10-16T19:31:24.912" v="670" actId="20577"/>
          <ac:spMkLst>
            <pc:docMk/>
            <pc:sldMk cId="3422602661" sldId="1862286043"/>
            <ac:spMk id="4" creationId="{9E141783-8596-06AD-C847-593B0C4C648B}"/>
          </ac:spMkLst>
        </pc:spChg>
        <pc:spChg chg="mod">
          <ac:chgData name="Jaime Gibertoni" userId="a8a1155e4bc0ed57" providerId="LiveId" clId="{947E88F3-C1DB-4771-ACF3-4315A975889D}" dt="2024-10-16T19:32:53.984" v="691" actId="20577"/>
          <ac:spMkLst>
            <pc:docMk/>
            <pc:sldMk cId="3422602661" sldId="1862286043"/>
            <ac:spMk id="12" creationId="{BAD17879-87A2-7514-940A-779F68739F09}"/>
          </ac:spMkLst>
        </pc:spChg>
        <pc:picChg chg="del mod modCrop">
          <ac:chgData name="Jaime Gibertoni" userId="a8a1155e4bc0ed57" providerId="LiveId" clId="{947E88F3-C1DB-4771-ACF3-4315A975889D}" dt="2024-10-16T19:37:48.925" v="712" actId="478"/>
          <ac:picMkLst>
            <pc:docMk/>
            <pc:sldMk cId="3422602661" sldId="1862286043"/>
            <ac:picMk id="3" creationId="{EC04E2DB-F031-BCF1-6FAB-BA4F1B783504}"/>
          </ac:picMkLst>
        </pc:picChg>
        <pc:picChg chg="add mod">
          <ac:chgData name="Jaime Gibertoni" userId="a8a1155e4bc0ed57" providerId="LiveId" clId="{947E88F3-C1DB-4771-ACF3-4315A975889D}" dt="2024-10-16T19:37:57.605" v="714" actId="1076"/>
          <ac:picMkLst>
            <pc:docMk/>
            <pc:sldMk cId="3422602661" sldId="1862286043"/>
            <ac:picMk id="5" creationId="{47CA9057-9340-10DC-0DCA-817A16B9F735}"/>
          </ac:picMkLst>
        </pc:picChg>
        <pc:picChg chg="add del">
          <ac:chgData name="Jaime Gibertoni" userId="a8a1155e4bc0ed57" providerId="LiveId" clId="{947E88F3-C1DB-4771-ACF3-4315A975889D}" dt="2024-10-16T19:37:48.925" v="712" actId="478"/>
          <ac:picMkLst>
            <pc:docMk/>
            <pc:sldMk cId="3422602661" sldId="1862286043"/>
            <ac:picMk id="7170" creationId="{CB115E99-8BE4-684A-7F15-D543BC178DB9}"/>
          </ac:picMkLst>
        </pc:picChg>
      </pc:sldChg>
      <pc:sldChg chg="modSp add mod">
        <pc:chgData name="Jaime Gibertoni" userId="a8a1155e4bc0ed57" providerId="LiveId" clId="{947E88F3-C1DB-4771-ACF3-4315A975889D}" dt="2024-10-16T19:42:51.394" v="752"/>
        <pc:sldMkLst>
          <pc:docMk/>
          <pc:sldMk cId="2769775661" sldId="1862286044"/>
        </pc:sldMkLst>
        <pc:spChg chg="mod">
          <ac:chgData name="Jaime Gibertoni" userId="a8a1155e4bc0ed57" providerId="LiveId" clId="{947E88F3-C1DB-4771-ACF3-4315A975889D}" dt="2024-10-16T19:42:51.394" v="752"/>
          <ac:spMkLst>
            <pc:docMk/>
            <pc:sldMk cId="2769775661" sldId="1862286044"/>
            <ac:spMk id="12" creationId="{BAD17879-87A2-7514-940A-779F68739F09}"/>
          </ac:spMkLst>
        </pc:spChg>
      </pc:sldChg>
      <pc:sldChg chg="addSp modSp add mod">
        <pc:chgData name="Jaime Gibertoni" userId="a8a1155e4bc0ed57" providerId="LiveId" clId="{947E88F3-C1DB-4771-ACF3-4315A975889D}" dt="2024-10-16T20:17:25.981" v="866" actId="1076"/>
        <pc:sldMkLst>
          <pc:docMk/>
          <pc:sldMk cId="4033539367" sldId="1862286045"/>
        </pc:sldMkLst>
        <pc:spChg chg="mod">
          <ac:chgData name="Jaime Gibertoni" userId="a8a1155e4bc0ed57" providerId="LiveId" clId="{947E88F3-C1DB-4771-ACF3-4315A975889D}" dt="2024-10-16T19:43:04.968" v="754"/>
          <ac:spMkLst>
            <pc:docMk/>
            <pc:sldMk cId="4033539367" sldId="1862286045"/>
            <ac:spMk id="12" creationId="{BAD17879-87A2-7514-940A-779F68739F09}"/>
          </ac:spMkLst>
        </pc:spChg>
        <pc:picChg chg="add mod">
          <ac:chgData name="Jaime Gibertoni" userId="a8a1155e4bc0ed57" providerId="LiveId" clId="{947E88F3-C1DB-4771-ACF3-4315A975889D}" dt="2024-10-16T20:17:25.981" v="866" actId="1076"/>
          <ac:picMkLst>
            <pc:docMk/>
            <pc:sldMk cId="4033539367" sldId="1862286045"/>
            <ac:picMk id="3" creationId="{24E210B3-5100-399D-2180-B62444855274}"/>
          </ac:picMkLst>
        </pc:picChg>
      </pc:sldChg>
      <pc:sldChg chg="addSp modSp add mod">
        <pc:chgData name="Jaime Gibertoni" userId="a8a1155e4bc0ed57" providerId="LiveId" clId="{947E88F3-C1DB-4771-ACF3-4315A975889D}" dt="2024-10-16T20:03:43.984" v="816" actId="115"/>
        <pc:sldMkLst>
          <pc:docMk/>
          <pc:sldMk cId="2579034344" sldId="1862286046"/>
        </pc:sldMkLst>
        <pc:spChg chg="add">
          <ac:chgData name="Jaime Gibertoni" userId="a8a1155e4bc0ed57" providerId="LiveId" clId="{947E88F3-C1DB-4771-ACF3-4315A975889D}" dt="2024-10-16T19:43:24.296" v="756"/>
          <ac:spMkLst>
            <pc:docMk/>
            <pc:sldMk cId="2579034344" sldId="1862286046"/>
            <ac:spMk id="3" creationId="{14F55C7A-233B-2BC7-9734-BBFF7C696D35}"/>
          </ac:spMkLst>
        </pc:spChg>
        <pc:spChg chg="add">
          <ac:chgData name="Jaime Gibertoni" userId="a8a1155e4bc0ed57" providerId="LiveId" clId="{947E88F3-C1DB-4771-ACF3-4315A975889D}" dt="2024-10-16T19:43:32.534" v="758"/>
          <ac:spMkLst>
            <pc:docMk/>
            <pc:sldMk cId="2579034344" sldId="1862286046"/>
            <ac:spMk id="5" creationId="{1535CC28-EE6A-13E6-A8BA-143953F6A551}"/>
          </ac:spMkLst>
        </pc:spChg>
        <pc:spChg chg="add">
          <ac:chgData name="Jaime Gibertoni" userId="a8a1155e4bc0ed57" providerId="LiveId" clId="{947E88F3-C1DB-4771-ACF3-4315A975889D}" dt="2024-10-16T19:43:49.151" v="766"/>
          <ac:spMkLst>
            <pc:docMk/>
            <pc:sldMk cId="2579034344" sldId="1862286046"/>
            <ac:spMk id="6" creationId="{C30FADD9-E858-026B-4751-270622BD4EE8}"/>
          </ac:spMkLst>
        </pc:spChg>
        <pc:spChg chg="add">
          <ac:chgData name="Jaime Gibertoni" userId="a8a1155e4bc0ed57" providerId="LiveId" clId="{947E88F3-C1DB-4771-ACF3-4315A975889D}" dt="2024-10-16T19:44:15.427" v="770"/>
          <ac:spMkLst>
            <pc:docMk/>
            <pc:sldMk cId="2579034344" sldId="1862286046"/>
            <ac:spMk id="7" creationId="{209B9095-203C-CF76-17D6-2CC735ED7ACE}"/>
          </ac:spMkLst>
        </pc:spChg>
        <pc:spChg chg="add mod">
          <ac:chgData name="Jaime Gibertoni" userId="a8a1155e4bc0ed57" providerId="LiveId" clId="{947E88F3-C1DB-4771-ACF3-4315A975889D}" dt="2024-10-16T20:03:43.984" v="816" actId="115"/>
          <ac:spMkLst>
            <pc:docMk/>
            <pc:sldMk cId="2579034344" sldId="1862286046"/>
            <ac:spMk id="8" creationId="{37A40797-8AA2-C880-F259-9FB7E0597613}"/>
          </ac:spMkLst>
        </pc:spChg>
        <pc:spChg chg="mod">
          <ac:chgData name="Jaime Gibertoni" userId="a8a1155e4bc0ed57" providerId="LiveId" clId="{947E88F3-C1DB-4771-ACF3-4315A975889D}" dt="2024-10-16T19:44:14.413" v="769" actId="20577"/>
          <ac:spMkLst>
            <pc:docMk/>
            <pc:sldMk cId="2579034344" sldId="1862286046"/>
            <ac:spMk id="12" creationId="{BAD17879-87A2-7514-940A-779F68739F09}"/>
          </ac:spMkLst>
        </pc:spChg>
      </pc:sldChg>
      <pc:sldChg chg="addSp delSp modSp add mod">
        <pc:chgData name="Jaime Gibertoni" userId="a8a1155e4bc0ed57" providerId="LiveId" clId="{947E88F3-C1DB-4771-ACF3-4315A975889D}" dt="2024-10-16T20:20:59.501" v="873" actId="20577"/>
        <pc:sldMkLst>
          <pc:docMk/>
          <pc:sldMk cId="698824481" sldId="1862286047"/>
        </pc:sldMkLst>
        <pc:spChg chg="mod">
          <ac:chgData name="Jaime Gibertoni" userId="a8a1155e4bc0ed57" providerId="LiveId" clId="{947E88F3-C1DB-4771-ACF3-4315A975889D}" dt="2024-10-16T20:20:59.501" v="873" actId="20577"/>
          <ac:spMkLst>
            <pc:docMk/>
            <pc:sldMk cId="698824481" sldId="1862286047"/>
            <ac:spMk id="12" creationId="{BAD17879-87A2-7514-940A-779F68739F09}"/>
          </ac:spMkLst>
        </pc:spChg>
        <pc:picChg chg="add del">
          <ac:chgData name="Jaime Gibertoni" userId="a8a1155e4bc0ed57" providerId="LiveId" clId="{947E88F3-C1DB-4771-ACF3-4315A975889D}" dt="2024-10-16T20:20:47.381" v="868" actId="478"/>
          <ac:picMkLst>
            <pc:docMk/>
            <pc:sldMk cId="698824481" sldId="1862286047"/>
            <ac:picMk id="3" creationId="{972E58DB-51AB-55E4-F104-66C72D6F28B8}"/>
          </ac:picMkLst>
        </pc:picChg>
        <pc:picChg chg="del">
          <ac:chgData name="Jaime Gibertoni" userId="a8a1155e4bc0ed57" providerId="LiveId" clId="{947E88F3-C1DB-4771-ACF3-4315A975889D}" dt="2024-10-16T20:04:04.816" v="818" actId="478"/>
          <ac:picMkLst>
            <pc:docMk/>
            <pc:sldMk cId="698824481" sldId="1862286047"/>
            <ac:picMk id="5" creationId="{47CA9057-9340-10DC-0DCA-817A16B9F73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8a1155e4bc0ed57/Desktop/Sulzer/Deliverables/Cost_Analysis_Azure_Servi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[Cost_Analysis_Azure_Services.xlsx]Annual and Cummulativa Cost!Tabla dinámica3</c:name>
    <c:fmtId val="8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Spent per</a:t>
            </a:r>
            <a:r>
              <a:rPr lang="en-US" baseline="0" dirty="0"/>
              <a:t> Service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'Annual and Cummulativa Cost'!$C$2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multiLvlStrRef>
              <c:f>'Annual and Cummulativa Cost'!$A$3:$B$23</c:f>
              <c:multiLvlStrCache>
                <c:ptCount val="15"/>
                <c:lvl>
                  <c:pt idx="0">
                    <c:v>200,000 MAU</c:v>
                  </c:pt>
                  <c:pt idx="1">
                    <c:v>100,000 MAU</c:v>
                  </c:pt>
                  <c:pt idx="2">
                    <c:v>50,000 MAU</c:v>
                  </c:pt>
                  <c:pt idx="3">
                    <c:v>5 nodes, D2 v2 (2 vCPUs, 7 GB)</c:v>
                  </c:pt>
                  <c:pt idx="4">
                    <c:v> 3 node, D2 v2 (2 vCPUs, 7 GB)</c:v>
                  </c:pt>
                  <c:pt idx="5">
                    <c:v> 1 node, D2 v2 (2 vCPUs, 7 GB)</c:v>
                  </c:pt>
                  <c:pt idx="6">
                    <c:v>Premium tier, 125 DTUs</c:v>
                  </c:pt>
                  <c:pt idx="7">
                    <c:v>Standard tier, 50 DTU</c:v>
                  </c:pt>
                  <c:pt idx="8">
                    <c:v>Basic tier, 5 DTUs</c:v>
                  </c:pt>
                  <c:pt idx="9">
                    <c:v>10 TB</c:v>
                  </c:pt>
                  <c:pt idx="10">
                    <c:v>5 TB</c:v>
                  </c:pt>
                  <c:pt idx="11">
                    <c:v>1 TB</c:v>
                  </c:pt>
                  <c:pt idx="12">
                    <c:v>1000 activity runs/day</c:v>
                  </c:pt>
                  <c:pt idx="13">
                    <c:v>500 activity runs/day</c:v>
                  </c:pt>
                  <c:pt idx="14">
                    <c:v>100 activity runs/day</c:v>
                  </c:pt>
                </c:lvl>
                <c:lvl>
                  <c:pt idx="0">
                    <c:v>Azure B2C</c:v>
                  </c:pt>
                  <c:pt idx="3">
                    <c:v>AKS</c:v>
                  </c:pt>
                  <c:pt idx="6">
                    <c:v>Azure SQL DB</c:v>
                  </c:pt>
                  <c:pt idx="9">
                    <c:v>Blob Storage</c:v>
                  </c:pt>
                  <c:pt idx="12">
                    <c:v>Data Factory</c:v>
                  </c:pt>
                </c:lvl>
              </c:multiLvlStrCache>
            </c:multiLvlStrRef>
          </c:cat>
          <c:val>
            <c:numRef>
              <c:f>'Annual and Cummulativa Cost'!$C$3:$C$23</c:f>
              <c:numCache>
                <c:formatCode>_-[$$-409]* #,##0.00_ ;_-[$$-409]* \-#,##0.00\ ;_-[$$-409]* "-"??_ ;_-@_ </c:formatCode>
                <c:ptCount val="15"/>
                <c:pt idx="0">
                  <c:v>7800</c:v>
                </c:pt>
                <c:pt idx="1">
                  <c:v>3900</c:v>
                </c:pt>
                <c:pt idx="2">
                  <c:v>1950</c:v>
                </c:pt>
                <c:pt idx="3">
                  <c:v>4380</c:v>
                </c:pt>
                <c:pt idx="4">
                  <c:v>2628</c:v>
                </c:pt>
                <c:pt idx="5">
                  <c:v>876</c:v>
                </c:pt>
                <c:pt idx="6">
                  <c:v>2743.32</c:v>
                </c:pt>
                <c:pt idx="7">
                  <c:v>887.64</c:v>
                </c:pt>
                <c:pt idx="8">
                  <c:v>58.800000000000004</c:v>
                </c:pt>
                <c:pt idx="9">
                  <c:v>2260.8000000000002</c:v>
                </c:pt>
                <c:pt idx="10">
                  <c:v>1130.4000000000001</c:v>
                </c:pt>
                <c:pt idx="11">
                  <c:v>226.07999999999998</c:v>
                </c:pt>
                <c:pt idx="12">
                  <c:v>360</c:v>
                </c:pt>
                <c:pt idx="13">
                  <c:v>180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E-4DC3-AE61-C7CFEF0AF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96356480"/>
        <c:axId val="1696355040"/>
        <c:axId val="0"/>
      </c:bar3DChart>
      <c:catAx>
        <c:axId val="169635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355040"/>
        <c:crosses val="autoZero"/>
        <c:auto val="1"/>
        <c:lblAlgn val="ctr"/>
        <c:lblOffset val="100"/>
        <c:noMultiLvlLbl val="0"/>
      </c:catAx>
      <c:valAx>
        <c:axId val="169635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635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5813A1-1735-4B6B-8271-F2EA408F1D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3AF06-89FF-42A1-81CA-8D7BCCF70F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63006-57EB-479D-85E3-096FAB7DC520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EA7A6-D2CD-4159-B17B-383E068885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9461-66E8-4C8A-92D0-5C7A512D9B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D2FE4-233F-45CE-A8CF-7A71BEE918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4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EF6E9-781D-48D3-A292-370A2040D312}" type="datetimeFigureOut">
              <a:rPr lang="fi-FI" smtClean="0"/>
              <a:t>16.10.2024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3F875-BEB3-41D5-9ABD-37DF2A383C8A}" type="slidenum">
              <a:rPr lang="fi-FI" smtClean="0"/>
              <a:t>‹Nº›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355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.png"/><Relationship Id="rId18" Type="http://schemas.openxmlformats.org/officeDocument/2006/relationships/image" Target="../media/image15.svg"/><Relationship Id="rId3" Type="http://schemas.openxmlformats.org/officeDocument/2006/relationships/hyperlink" Target="https://www.facebook.com/SulzerLtd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www.instagram.com/SulzerLtd/" TargetMode="External"/><Relationship Id="rId17" Type="http://schemas.openxmlformats.org/officeDocument/2006/relationships/image" Target="../media/image14.png"/><Relationship Id="rId2" Type="http://schemas.openxmlformats.org/officeDocument/2006/relationships/image" Target="../media/image5.jpg"/><Relationship Id="rId16" Type="http://schemas.openxmlformats.org/officeDocument/2006/relationships/hyperlink" Target="https://twitter.com/SulzerLtd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inkedin.com/company/sulzer" TargetMode="External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www.youtube.com/user/sulzerltd" TargetMode="External"/><Relationship Id="rId1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168146-7FE2-4F0D-B70B-8EA840608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7E13B-3322-4BF9-AD55-F5072A2DDC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720000"/>
            <a:ext cx="1938910" cy="346020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EE97E250-E585-49EC-9AF4-0737F41C84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3113" y="1457377"/>
            <a:ext cx="7075487" cy="443198"/>
          </a:xfr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Click to add title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072FD1B1-25C2-4ECE-B381-D00846AC0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1919" y="2448526"/>
            <a:ext cx="7075487" cy="276999"/>
          </a:xfrm>
        </p:spPr>
        <p:txBody>
          <a:bodyPr wrap="square" t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Wingdings" panose="05000000000000000000" pitchFamily="2" charset="2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7810833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97580-6509-4FF6-8D69-8C526ED3FC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03281D-DB7A-41D1-875C-D154677F6C98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32F7D-324F-4DAF-A4C1-6524F0E94B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9CC99-1C43-4A2A-933B-4F738FF931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E612AE-1F15-4C4F-BF0E-A831B5B8B4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16" name="Content Placeholder 22">
            <a:extLst>
              <a:ext uri="{FF2B5EF4-FFF2-40B4-BE49-F238E27FC236}">
                <a16:creationId xmlns:a16="http://schemas.microsoft.com/office/drawing/2014/main" id="{A622E783-811C-4B06-AD71-19A4E662ADC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3400" y="1808163"/>
            <a:ext cx="11125200" cy="432593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9CFE54-0D10-4E73-A770-8705BC196B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748800"/>
            <a:ext cx="111252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668408C6-1D1D-40CF-B06B-B16607A98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213113"/>
            <a:ext cx="11125200" cy="276999"/>
          </a:xfrm>
        </p:spPr>
        <p:txBody>
          <a:bodyPr wrap="square" tIns="0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5843103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0788D-3735-4856-9BA2-05D02AF7077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69444CB-CCF4-44BC-AD7F-9245EBDF1621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04165-2BA0-4E5A-BD58-03DA1364B9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E36DE-C213-49E9-9D2A-53CE127AEE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EA8AF3-34F4-4CB9-8DA0-EBF0AA3928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75387" y="1808171"/>
            <a:ext cx="5383213" cy="432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9A98547-448E-4BD5-AF74-AC47F12A9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E44D2-51E0-446B-AC6E-DFB17E92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748800"/>
            <a:ext cx="11125200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22">
            <a:extLst>
              <a:ext uri="{FF2B5EF4-FFF2-40B4-BE49-F238E27FC236}">
                <a16:creationId xmlns:a16="http://schemas.microsoft.com/office/drawing/2014/main" id="{649A8C3D-FC94-45B5-9874-98D0BBACADE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3400" y="1808170"/>
            <a:ext cx="5383213" cy="432592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39847F8-2850-4F37-92EC-DB531B22B7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213113"/>
            <a:ext cx="11125200" cy="276999"/>
          </a:xfrm>
        </p:spPr>
        <p:txBody>
          <a:bodyPr wrap="square" tIns="0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834607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5A300-CF32-4D57-93B6-34C26A351F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5D3FC0-C099-4DE3-B6B5-1C1549C8503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D1667A3C-B350-4F74-BC80-66779C1C755D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10D321-D770-45EC-BBD9-4F124CE4A4F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B3CA242-6B7A-4C60-942D-BB9102BAEA7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15F1C86-BBB7-484A-9ACB-9438E04BF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ED17A2E-9B36-4FC5-A4F8-9596915C22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748800"/>
            <a:ext cx="4028981" cy="7755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Agenda title</a:t>
            </a:r>
            <a:endParaRPr lang="fi-FI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C52F10C-34E6-4079-AB94-01998DE603E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922382" y="860399"/>
            <a:ext cx="6736218" cy="52736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44830959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0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E62052-5D64-447A-9891-CB365DC91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Text Placeholder 10">
            <a:extLst>
              <a:ext uri="{FF2B5EF4-FFF2-40B4-BE49-F238E27FC236}">
                <a16:creationId xmlns:a16="http://schemas.microsoft.com/office/drawing/2014/main" id="{1015D556-D988-46FB-8AE6-CD6DF5FB32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0795" y="1808163"/>
            <a:ext cx="10346614" cy="276999"/>
          </a:xfrm>
        </p:spPr>
        <p:txBody>
          <a:bodyPr wrap="square" t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Wingdings" panose="05000000000000000000" pitchFamily="2" charset="2"/>
              <a:buNone/>
              <a:tabLst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FF1386-B8F6-49FA-A644-F3EDBB185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1986" y="1052513"/>
            <a:ext cx="10346614" cy="443198"/>
          </a:xfr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Click to add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A54534-A0AB-4733-BE44-D9A38535F8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41857-AA70-4AE5-B823-D9C7392139D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58F978-226E-4BB0-830F-B26144109D02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CBE24-1AA3-46E5-93C0-DEED992692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A1558-48EB-4819-9C39-DBC818843C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1826721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8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ndscap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2AB5FC-3308-4AF4-A99E-090DD7A2C3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8163"/>
            <a:ext cx="12192000" cy="4325937"/>
          </a:xfrm>
          <a:solidFill>
            <a:srgbClr val="CCCCCC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Click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C22A3-9D4C-4EEB-A021-1AFBA8BB0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1C47D-DE33-4BA1-8A3E-D6F1803CB6B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E3958E7-EEBE-4F80-919A-32BC229AE56B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A63CE-AD2B-46A6-91B6-1E32A1640A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F94A-71B8-4E0B-A029-B9A2A2047D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937E4D-DB42-4778-BC3C-277A3FE9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F56BB55-BF04-4BBA-AEEE-9D293CF838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213113"/>
            <a:ext cx="11125200" cy="276999"/>
          </a:xfrm>
        </p:spPr>
        <p:txBody>
          <a:bodyPr wrap="square" tIns="0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0231149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ortrai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2AB5FC-3308-4AF4-A99E-090DD7A2C3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8163"/>
            <a:ext cx="5916613" cy="4325937"/>
          </a:xfrm>
          <a:solidFill>
            <a:srgbClr val="CCCCCC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Click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C6042B-8997-4D13-AE15-E5A62CAFC5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08F26-14AD-41D7-B9D4-B625211266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A72919E8-D3C9-426F-A308-360EA1274BEE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84F1D-96B8-451A-B66E-CC722721DF9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E2DB-268F-46A8-A50F-7EFF5AEA89A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6633E89-6AB0-46E5-BB19-597B618A55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75388" y="1808162"/>
            <a:ext cx="5394319" cy="4325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CB0D062-E7C4-458E-845D-CDCE2D475D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1213113"/>
            <a:ext cx="11125200" cy="276999"/>
          </a:xfrm>
        </p:spPr>
        <p:txBody>
          <a:bodyPr wrap="square" tIns="0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BFCD3-AE72-4DEF-BDBF-A00F66F1C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4574513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ortrait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2AB5FC-3308-4AF4-A99E-090DD7A2C3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5388" y="1808163"/>
            <a:ext cx="5916612" cy="4325937"/>
          </a:xfrm>
          <a:solidFill>
            <a:srgbClr val="CCCCCC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/>
              <a:t>Click to add picture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C6042B-8997-4D13-AE15-E5A62CAFC5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08F26-14AD-41D7-B9D4-B625211266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A72919E8-D3C9-426F-A308-360EA1274BEE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84F1D-96B8-451A-B66E-CC722721DF9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BE2DB-268F-46A8-A50F-7EFF5AEA89A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6633E89-6AB0-46E5-BB19-597B618A55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400" y="1808162"/>
            <a:ext cx="5383213" cy="4325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</a:t>
            </a:r>
            <a:r>
              <a:rPr lang="en-US" noProof="0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CB0D062-E7C4-458E-845D-CDCE2D475D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1213113"/>
            <a:ext cx="11125200" cy="276999"/>
          </a:xfrm>
        </p:spPr>
        <p:txBody>
          <a:bodyPr wrap="square" tIns="0">
            <a:sp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BFCD3-AE72-4DEF-BDBF-A00F66F1C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277688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FDF03D-E88B-400B-94FD-FB8AE71A05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5C0EB1-6F9B-41CB-94FE-7C73A69F2B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16614" y="881952"/>
            <a:ext cx="2717800" cy="221599"/>
          </a:xfr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contact info</a:t>
            </a:r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EF06A6C4-535D-4256-A085-995CF811A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0800" y="881952"/>
            <a:ext cx="2717800" cy="221598"/>
          </a:xfr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n-US" noProof="0" dirty="0"/>
              <a:t>Click to add contact info</a:t>
            </a:r>
          </a:p>
        </p:txBody>
      </p:sp>
      <p:pic>
        <p:nvPicPr>
          <p:cNvPr id="5" name="Graphic 4">
            <a:hlinkClick r:id="rId3"/>
            <a:extLst>
              <a:ext uri="{FF2B5EF4-FFF2-40B4-BE49-F238E27FC236}">
                <a16:creationId xmlns:a16="http://schemas.microsoft.com/office/drawing/2014/main" id="{3C647E1A-0E32-43A4-8078-B8B37A8D9D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9568" y="5913022"/>
            <a:ext cx="221078" cy="221078"/>
          </a:xfrm>
          <a:prstGeom prst="rect">
            <a:avLst/>
          </a:prstGeom>
        </p:spPr>
      </p:pic>
      <p:pic>
        <p:nvPicPr>
          <p:cNvPr id="13" name="Graphic 12">
            <a:hlinkClick r:id="rId6"/>
            <a:extLst>
              <a:ext uri="{FF2B5EF4-FFF2-40B4-BE49-F238E27FC236}">
                <a16:creationId xmlns:a16="http://schemas.microsoft.com/office/drawing/2014/main" id="{8FE8FD46-F5CE-46FB-9153-4BAD6D4D50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1614" y="5913022"/>
            <a:ext cx="221078" cy="221078"/>
          </a:xfrm>
          <a:prstGeom prst="rect">
            <a:avLst/>
          </a:prstGeom>
        </p:spPr>
      </p:pic>
      <p:pic>
        <p:nvPicPr>
          <p:cNvPr id="18" name="Graphic 17">
            <a:hlinkClick r:id="rId9"/>
            <a:extLst>
              <a:ext uri="{FF2B5EF4-FFF2-40B4-BE49-F238E27FC236}">
                <a16:creationId xmlns:a16="http://schemas.microsoft.com/office/drawing/2014/main" id="{90FDFEB6-98FA-4E8D-A843-ABA8D1DE57F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8545" y="5913022"/>
            <a:ext cx="221078" cy="221078"/>
          </a:xfrm>
          <a:prstGeom prst="rect">
            <a:avLst/>
          </a:prstGeom>
        </p:spPr>
      </p:pic>
      <p:pic>
        <p:nvPicPr>
          <p:cNvPr id="25" name="Graphic 24">
            <a:hlinkClick r:id="rId12"/>
            <a:extLst>
              <a:ext uri="{FF2B5EF4-FFF2-40B4-BE49-F238E27FC236}">
                <a16:creationId xmlns:a16="http://schemas.microsoft.com/office/drawing/2014/main" id="{1BB46C51-8A51-4BAC-97DB-C081DCD8A8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522" y="5913022"/>
            <a:ext cx="221078" cy="2210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AA6F75-F0ED-4221-823C-010C44E9DF0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62700"/>
            <a:ext cx="666092" cy="1188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76A910-4975-4E01-B0AC-FB46CC0247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748800"/>
            <a:ext cx="5042936" cy="387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E919-635D-480F-BBB2-D2BD444B2C4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B58F978-226E-4BB0-830F-B26144109D02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50A8F-87F1-443E-A433-3749CA3DA53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First name Last name - Title of the presentation</a:t>
            </a:r>
            <a:endParaRPr lang="fi-FI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00B60-522C-4FBD-820C-EB8FA112313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pic>
        <p:nvPicPr>
          <p:cNvPr id="2" name="Graphic 1">
            <a:hlinkClick r:id="rId16"/>
            <a:extLst>
              <a:ext uri="{FF2B5EF4-FFF2-40B4-BE49-F238E27FC236}">
                <a16:creationId xmlns:a16="http://schemas.microsoft.com/office/drawing/2014/main" id="{F0122DD4-9B7D-2AF6-0E70-01E3AD88DFF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60071" y="5912501"/>
            <a:ext cx="221598" cy="2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857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4" pos="5632" userDrawn="1">
          <p15:clr>
            <a:srgbClr val="FBAE40"/>
          </p15:clr>
        </p15:guide>
        <p15:guide id="5" pos="352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352B-E955-45F2-8DA0-4B6744E3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3877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B2D7-8CA7-455D-9626-0413DAB77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808163"/>
            <a:ext cx="11125199" cy="4325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57F1C-05DF-4802-9DE7-E1A1EA502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92732" y="6362700"/>
            <a:ext cx="2023882" cy="4952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58F978-226E-4BB0-830F-B26144109D02}" type="datetime4">
              <a:rPr lang="en-US" smtClean="0"/>
              <a:t>October 16, 2024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A2EAA-5F82-4F76-B59B-BAE49E825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987" y="6362700"/>
            <a:ext cx="574612" cy="4952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B511D90-9E67-4622-8C06-7997E9321551}" type="slidenum">
              <a:rPr lang="fi-FI" smtClean="0"/>
              <a:pPr/>
              <a:t>‹Nº›</a:t>
            </a:fld>
            <a:endParaRPr lang="fi-FI" dirty="0"/>
          </a:p>
        </p:txBody>
      </p:sp>
      <p:sp>
        <p:nvSpPr>
          <p:cNvPr id="7" name="MSIPCM89c14e679e5a14cafd49b0ec" descr="{&quot;HashCode&quot;:733237894,&quot;Placement&quot;:&quot;Footer&quot;,&quot;Top&quot;:520.3781,&quot;Left&quot;:410.216766,&quot;SlideWidth&quot;:960,&quot;SlideHeight&quot;:540}">
            <a:extLst>
              <a:ext uri="{FF2B5EF4-FFF2-40B4-BE49-F238E27FC236}">
                <a16:creationId xmlns:a16="http://schemas.microsoft.com/office/drawing/2014/main" id="{D0E587BA-15E3-4AE9-AC5D-479839EE27F9}"/>
              </a:ext>
            </a:extLst>
          </p:cNvPr>
          <p:cNvSpPr txBox="1"/>
          <p:nvPr userDrawn="1"/>
        </p:nvSpPr>
        <p:spPr>
          <a:xfrm>
            <a:off x="5209753" y="6608802"/>
            <a:ext cx="1772495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i-FI" sz="1000">
                <a:solidFill>
                  <a:srgbClr val="000000"/>
                </a:solidFill>
                <a:latin typeface="Arial" panose="020B0604020202020204" pitchFamily="34" charset="0"/>
              </a:rPr>
              <a:t>SULZER CONFIDENTIAL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90A13-3453-4338-8F5D-C7197DA55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5388" y="6362700"/>
            <a:ext cx="4684160" cy="4952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First name Last name - Title of the presentation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4795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8" r:id="rId3"/>
    <p:sldLayoutId id="2147483680" r:id="rId4"/>
    <p:sldLayoutId id="2147483688" r:id="rId5"/>
    <p:sldLayoutId id="2147483656" r:id="rId6"/>
    <p:sldLayoutId id="2147483669" r:id="rId7"/>
    <p:sldLayoutId id="2147483689" r:id="rId8"/>
    <p:sldLayoutId id="2147483666" r:id="rId9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90000"/>
        <a:buFont typeface="Wingdings" panose="05000000000000000000" pitchFamily="2" charset="2"/>
        <a:buChar char="§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456">
          <p15:clr>
            <a:srgbClr val="F26B43"/>
          </p15:clr>
        </p15:guide>
        <p15:guide id="8" orient="horz" pos="4008">
          <p15:clr>
            <a:srgbClr val="F26B43"/>
          </p15:clr>
        </p15:guide>
        <p15:guide id="10" orient="horz" pos="1139" userDrawn="1">
          <p15:clr>
            <a:srgbClr val="F26B43"/>
          </p15:clr>
        </p15:guide>
        <p15:guide id="11" pos="3727" userDrawn="1">
          <p15:clr>
            <a:srgbClr val="F26B43"/>
          </p15:clr>
        </p15:guide>
        <p15:guide id="12" pos="3953" userDrawn="1">
          <p15:clr>
            <a:srgbClr val="F26B43"/>
          </p15:clr>
        </p15:guide>
        <p15:guide id="13" orient="horz" pos="3864">
          <p15:clr>
            <a:srgbClr val="F26B43"/>
          </p15:clr>
        </p15:guide>
        <p15:guide id="15" orient="horz" pos="6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toolsdaily.com/diagrams/mermaidjs/playground/#v2=N4IgtghgTg1grgBxALhAcyhBALABAFQBEAdAO1wtwEEBtKgLzigFNcBhAe1IBcIBLUsyjUECAM4BdXAFppAPgA+ACQ5juYhbgBCNAOrMARiIQAbPgGMI3PlwllK1GfOWr1mtnQAKASTvlKWrgAZOxOilRw3NjMPBZWzBq4hHSMLNSE2gBMbH4OgSFsYQqeUBzmCWIJSVYQmgCiKUyshDUGUBYwkvaUdUUAytwcLGLVvJoAYo1pLby4ADIQMKwDQxBorADiMZl+IAC+Q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toolsdaily.com/diagrams/mermaidjs/playground/#v2=N4IgtghgTg1grgBxALhAcyhBALABAFQBEAdAO1wtwEEBtKgLzigFNcBhAe1IBcIBLUsyjUECAM4BdXAFppAPgA+ACQ5juYhbgBCNAOrMARiIQAbPgGMI3PlwllK1GfOWr1mtnQAKASTvlKWrgAZOxOilRw3NjMPBZWzBq4hHSMLNSE2gBMbH4OgSFsYQqeUBzmCWIJSVYQmgCiKUyshDUGUBYwkvaUdUUAytwcLGLVvJoAYo1pLby4ADIQMKwDQxBorADiMZl+IAC+Q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toolsdaily.com/diagrams/mermaidjs/playground/#v2=N4IgtghgTg1grgBxALhAcyhBALABAFQBEAdAO1wtwEEBtKgLzigFNcBhAe1IBcIBLUsyjUECAM4BdXAFppAPgA+ACQ5juYhbgBCNAOrMARiIQAbPgGMI3PlwllK1GfOWr1mtnQAKASTvlKWrgAZOxOilRw3NjMPBZWzBq4hHSMLNSE2gBMbH4OgSFsYQqeUBzmCWIJSVYQmgCiKUyshDUGUBYwkvaUdUUAytwcLGLVvJoAYo1pLby4ADIQMKwDQxBorADiMZl+IAC+Q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9BC2-6E27-9F1F-5C9A-1515F88DF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Sulzer </a:t>
            </a:r>
            <a:r>
              <a:rPr lang="en-SE" dirty="0"/>
              <a:t>Senior Software Developer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69F5-89B4-B4F1-6398-AE80508AB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71690743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10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710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Key Features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Secure authentication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Cost-effective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u="sng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  <a:endParaRPr lang="en-GB" dirty="0"/>
          </a:p>
        </p:txBody>
      </p:sp>
      <p:sp>
        <p:nvSpPr>
          <p:cNvPr id="3" name="Marcador de contenido 11">
            <a:extLst>
              <a:ext uri="{FF2B5EF4-FFF2-40B4-BE49-F238E27FC236}">
                <a16:creationId xmlns:a16="http://schemas.microsoft.com/office/drawing/2014/main" id="{5D5CB52E-2538-3C68-9CE9-20B0629E87E3}"/>
              </a:ext>
            </a:extLst>
          </p:cNvPr>
          <p:cNvSpPr txBox="1">
            <a:spLocks/>
          </p:cNvSpPr>
          <p:nvPr/>
        </p:nvSpPr>
        <p:spPr>
          <a:xfrm>
            <a:off x="5801710" y="1808170"/>
            <a:ext cx="5383213" cy="43259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Azure B2C Scalability</a:t>
            </a:r>
            <a:r>
              <a:rPr lang="en-GB" dirty="0"/>
              <a:t>: Scales by increasing the number of Monthly Active Users (MAU).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Can scale from 50,000 to 100,000, then to 200,000 MAU.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allows for authenticating more users as the application's user base grows.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lang="en-GB" dirty="0">
              <a:latin typeface="Arial Nova"/>
            </a:endParaRPr>
          </a:p>
          <a:p>
            <a:pPr marL="0" indent="0">
              <a:buNone/>
            </a:pPr>
            <a:r>
              <a:rPr lang="en-GB" b="1" dirty="0"/>
              <a:t>Blob Storage Scalability</a:t>
            </a:r>
            <a:r>
              <a:rPr lang="en-GB" dirty="0"/>
              <a:t>: Scales by increasing storage capacity.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Can scale from 1 TB to 5 TB, then to 10 TB.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allows for storing more data as the application grows.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lang="en-GB" u="sng" dirty="0">
              <a:latin typeface="Arial Nov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GB" dirty="0">
                <a:latin typeface="Arial Nova"/>
              </a:rPr>
              <a:t>   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6AF038-DBD1-27D3-1970-BEA93AA4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46" y="4381332"/>
            <a:ext cx="2907880" cy="1752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C00C63-47E9-3DD1-C866-3E009A2B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65" y="2809917"/>
            <a:ext cx="2356803" cy="1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936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A49666DE-7D11-3C7F-0641-40ACA400FBE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275389" y="2132156"/>
            <a:ext cx="4697416" cy="428598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11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Scenario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DB25DE-35E1-0BB1-FFF7-94C8B8FD5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Basic spent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1. Azure Kubernetes Service (AKS)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Hosts containerized web app and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Provides scalability and multi-tenancy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2. Azure Blob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Stores incoming and processed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Low-cost, scalable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3. Azure Data Factory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Handles data ingestion and transformation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- Processes data within 2 minutes (up to 100 MB)</a:t>
            </a:r>
          </a:p>
          <a:p>
            <a:endParaRPr lang="en-GB" dirty="0"/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76D7F6BF-1DC3-2187-D70F-5808E556A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870340"/>
              </p:ext>
            </p:extLst>
          </p:nvPr>
        </p:nvGraphicFramePr>
        <p:xfrm>
          <a:off x="6096000" y="1822450"/>
          <a:ext cx="5449888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857956" imgH="1479718" progId="Excel.Sheet.12">
                  <p:embed/>
                </p:oleObj>
              </mc:Choice>
              <mc:Fallback>
                <p:oleObj name="Worksheet" r:id="rId3" imgW="6857956" imgH="1479718" progId="Excel.Sheet.12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76D7F6BF-1DC3-2187-D70F-5808E556A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822450"/>
                        <a:ext cx="5449888" cy="117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39147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12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Scenario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DB25DE-35E1-0BB1-FFF7-94C8B8FD5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Variable spent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1369566" cy="43259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1. Azure Kubernetes Service (AKS)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2. Azure Blob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3. Azure Data Factory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4. Azure B2C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5. Azure SQL 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PowerBI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Subscription/Advance Analysis Tools</a:t>
            </a:r>
            <a:r>
              <a:rPr lang="en-GB" sz="1400" dirty="0">
                <a:latin typeface="Arial Nova"/>
              </a:rPr>
              <a:t> for Graphical Data Analysis and Reporting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  <a:endParaRPr lang="en-GB" dirty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70A4882-9ADB-B481-6916-5FD24B6A8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000912"/>
              </p:ext>
            </p:extLst>
          </p:nvPr>
        </p:nvGraphicFramePr>
        <p:xfrm>
          <a:off x="4533860" y="1915510"/>
          <a:ext cx="7246303" cy="292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124536" imgH="2990928" progId="Excel.Sheet.12">
                  <p:embed/>
                </p:oleObj>
              </mc:Choice>
              <mc:Fallback>
                <p:oleObj name="Worksheet" r:id="rId2" imgW="7124536" imgH="2990928" progId="Excel.Sheet.12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B70A4882-9ADB-B481-6916-5FD24B6A80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33860" y="1915510"/>
                        <a:ext cx="7246303" cy="2927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8508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13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Scenario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DB25DE-35E1-0BB1-FFF7-94C8B8FD5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Variable spent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841E8BA-D5F0-FE0E-AD2B-C80A5295D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68306"/>
              </p:ext>
            </p:extLst>
          </p:nvPr>
        </p:nvGraphicFramePr>
        <p:xfrm>
          <a:off x="3099674" y="1678089"/>
          <a:ext cx="8558925" cy="4325925"/>
        </p:xfrm>
        <a:graphic>
          <a:graphicData uri="http://schemas.openxmlformats.org/drawingml/2006/table">
            <a:tbl>
              <a:tblPr/>
              <a:tblGrid>
                <a:gridCol w="1187113">
                  <a:extLst>
                    <a:ext uri="{9D8B030D-6E8A-4147-A177-3AD203B41FA5}">
                      <a16:colId xmlns:a16="http://schemas.microsoft.com/office/drawing/2014/main" val="2459583959"/>
                    </a:ext>
                  </a:extLst>
                </a:gridCol>
                <a:gridCol w="2531579">
                  <a:extLst>
                    <a:ext uri="{9D8B030D-6E8A-4147-A177-3AD203B41FA5}">
                      <a16:colId xmlns:a16="http://schemas.microsoft.com/office/drawing/2014/main" val="62565508"/>
                    </a:ext>
                  </a:extLst>
                </a:gridCol>
                <a:gridCol w="1313455">
                  <a:extLst>
                    <a:ext uri="{9D8B030D-6E8A-4147-A177-3AD203B41FA5}">
                      <a16:colId xmlns:a16="http://schemas.microsoft.com/office/drawing/2014/main" val="1666423884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1186451091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5685059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354130576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668596021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4065527253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706325902"/>
                    </a:ext>
                  </a:extLst>
                </a:gridCol>
                <a:gridCol w="583563">
                  <a:extLst>
                    <a:ext uri="{9D8B030D-6E8A-4147-A177-3AD203B41FA5}">
                      <a16:colId xmlns:a16="http://schemas.microsoft.com/office/drawing/2014/main" val="968371859"/>
                    </a:ext>
                  </a:extLst>
                </a:gridCol>
              </a:tblGrid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588668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Service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Details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Suma de Annual Cost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rowSpan="20" gridSpan="7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0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367983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Azure B2C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200,000 MAU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7,800.00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92816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100,000 MAU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3,900.00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46050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50,000 MAU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1,950.00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04527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Azure B2C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13,650.00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518500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AKS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 nodes, D2 v2 (2 vCPUs, 7 GB)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4,380.00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80896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3 node, D2 v2 (2 vCPUs, 7 GB)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2,628.00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942770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1 node, D2 v2 (2 vCPUs, 7 GB)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876.00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72939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AKS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7,884.00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52848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Azure SQL DB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Premium tier, 125 DTUs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2,743.32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139717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 tier, 50 DTU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887.64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696813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Basic tier, 5 DTUs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   58.80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358502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Azure SQL DB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3,689.76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68581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Blob Storage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 TB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2,260.80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15029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 TB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1,130.40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691559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TB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226.08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371104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Blob Storage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3,617.28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177393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Data Factory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 activity runs/day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360.00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51549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 activity runs/day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180.00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553848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 activity runs/day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   36.00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66716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Data Factory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       576.00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007350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sng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general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$                      29,417.04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965827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592652"/>
                  </a:ext>
                </a:extLst>
              </a:tr>
              <a:tr h="173037"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04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20283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14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Scenario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FDB25DE-35E1-0BB1-FFF7-94C8B8FD56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Variable spent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9FCBA85-E977-8276-B807-A5D760A03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41819"/>
              </p:ext>
            </p:extLst>
          </p:nvPr>
        </p:nvGraphicFramePr>
        <p:xfrm>
          <a:off x="1631732" y="1734208"/>
          <a:ext cx="8355506" cy="424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792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15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710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Extension with Power BI and Azure Data Fabric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475026" cy="43259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adi Extra Light" panose="020F0502020204030204" pitchFamily="34" charset="0"/>
              </a:rPr>
              <a:t>To extend the solution for further and deeper analysis, we can integrate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Power BI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and 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Azure Synapse Analytics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(part of Azure Data Fabric):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- Power BI: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</a:t>
            </a:r>
            <a:r>
              <a:rPr lang="en-GB" dirty="0">
                <a:latin typeface="Abadi Extra Light" panose="020F0502020204030204" pitchFamily="34" charset="0"/>
              </a:rPr>
              <a:t>- Provides advanced data visualization and reporting capabilities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badi Extra Light" panose="020F0502020204030204" pitchFamily="34" charset="0"/>
              </a:rPr>
              <a:t>  - Can connect directly to Azure Blob Storage for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Abadi Extra Light" panose="020F0502020204030204" pitchFamily="34" charset="0"/>
              </a:rPr>
              <a:t>  - Enables self-service BI for end-users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- Azure Synapse Analytics: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</a:t>
            </a:r>
            <a:r>
              <a:rPr lang="en-GB" dirty="0">
                <a:latin typeface="Abadi Extra Light" panose="020F0502020204030204" pitchFamily="34" charset="0"/>
              </a:rPr>
              <a:t>- Offers a unified experience for data integration, enterprise data warehousing, and big data analytics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GB" dirty="0">
                <a:latin typeface="Abadi Extra Light" panose="020F0502020204030204" pitchFamily="34" charset="0"/>
              </a:rPr>
              <a:t>  - Can ingest data from Azure Blob Storage and provide advanced analytics capabilities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/>
            </a:pPr>
            <a:r>
              <a:rPr lang="en-GB" dirty="0">
                <a:latin typeface="Abadi Extra Light" panose="020F0502020204030204" pitchFamily="34" charset="0"/>
              </a:rPr>
              <a:t>  - Supports both SQL and Spark engines for diverse analytical needs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60723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16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66987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/>
              <a:t>Motivations and </a:t>
            </a:r>
            <a:r>
              <a:rPr lang="en-GB" b="1" dirty="0" err="1"/>
              <a:t>posibilities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475026" cy="432592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Architecture Overview</a:t>
            </a:r>
            <a:r>
              <a:rPr lang="en-GB" dirty="0"/>
              <a:t>: This solution focuses on </a:t>
            </a:r>
            <a:r>
              <a:rPr lang="en-GB" b="1" dirty="0"/>
              <a:t>Azure Cloud Services</a:t>
            </a:r>
            <a:r>
              <a:rPr lang="en-GB" dirty="0"/>
              <a:t>, which are optimized for cost-efficiency, while maintaining scalability and performance for the </a:t>
            </a:r>
            <a:r>
              <a:rPr lang="en-GB" dirty="0" err="1"/>
              <a:t>Bluebox</a:t>
            </a:r>
            <a:r>
              <a:rPr lang="en-GB" dirty="0"/>
              <a:t> platform.</a:t>
            </a:r>
          </a:p>
          <a:p>
            <a:pPr marL="0" indent="0">
              <a:buNone/>
            </a:pPr>
            <a:endParaRPr lang="en-GB" dirty="0">
              <a:latin typeface="Abadi Extra Light" panose="020F0502020204030204" pitchFamily="34" charset="0"/>
            </a:endParaRPr>
          </a:p>
          <a:p>
            <a:r>
              <a:rPr lang="en-GB" b="1" dirty="0"/>
              <a:t>Data Ingestion &amp; Transformation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/>
              <a:t>Azure Functions</a:t>
            </a:r>
            <a:r>
              <a:rPr lang="en-GB" dirty="0"/>
              <a:t> for serverless, event-driven computation to process the incoming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combination of </a:t>
            </a:r>
            <a:r>
              <a:rPr lang="en-GB" b="1" dirty="0"/>
              <a:t>Azure Event Hub</a:t>
            </a:r>
            <a:r>
              <a:rPr lang="en-GB" dirty="0"/>
              <a:t> or </a:t>
            </a:r>
            <a:r>
              <a:rPr lang="en-GB" b="1" dirty="0"/>
              <a:t>Azure Blob Storage</a:t>
            </a:r>
            <a:r>
              <a:rPr lang="en-GB" dirty="0"/>
              <a:t> to handle data ingestion (depending on whether it's event-based or batch-uploaded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 the transformation (ETL), </a:t>
            </a:r>
            <a:r>
              <a:rPr lang="en-GB" b="1" dirty="0"/>
              <a:t>Azure Data Factory</a:t>
            </a:r>
            <a:r>
              <a:rPr lang="en-GB" dirty="0"/>
              <a:t> can handle data orchestration and transformation logic.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71591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17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66987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/>
              <a:t>Motivations and </a:t>
            </a:r>
            <a:r>
              <a:rPr lang="en-GB" b="1" dirty="0" err="1"/>
              <a:t>posibilities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475026" cy="432592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Architecture Overview</a:t>
            </a:r>
            <a:r>
              <a:rPr lang="en-GB" dirty="0"/>
              <a:t>: This solution focuses on </a:t>
            </a:r>
            <a:r>
              <a:rPr lang="en-GB" b="1" dirty="0"/>
              <a:t>Azure Cloud Services</a:t>
            </a:r>
            <a:r>
              <a:rPr lang="en-GB" dirty="0"/>
              <a:t>, which are optimized for cost-efficiency, while maintaining scalability and performance for the </a:t>
            </a:r>
            <a:r>
              <a:rPr lang="en-GB" dirty="0" err="1"/>
              <a:t>Bluebox</a:t>
            </a:r>
            <a:r>
              <a:rPr lang="en-GB" dirty="0"/>
              <a:t> platform.</a:t>
            </a:r>
          </a:p>
          <a:p>
            <a:pPr marL="0" indent="0">
              <a:buNone/>
            </a:pPr>
            <a:endParaRPr lang="en-GB" dirty="0">
              <a:latin typeface="Abadi Extra Light" panose="020F0502020204030204" pitchFamily="34" charset="0"/>
            </a:endParaRPr>
          </a:p>
          <a:p>
            <a:r>
              <a:rPr lang="en-GB" b="1" dirty="0"/>
              <a:t>Multitenancy and Scalability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/>
              <a:t>Azure Kubernetes Service (AKS)</a:t>
            </a:r>
            <a:r>
              <a:rPr lang="en-GB" dirty="0"/>
              <a:t> to host a containerized environment for the web and API interfaces, allowing dynamic scaling.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Azure Cosmos DB</a:t>
            </a:r>
            <a:r>
              <a:rPr lang="en-GB" dirty="0"/>
              <a:t> or </a:t>
            </a:r>
            <a:r>
              <a:rPr lang="en-GB" b="1" dirty="0"/>
              <a:t>Azure SQL Database</a:t>
            </a:r>
            <a:r>
              <a:rPr lang="en-GB" dirty="0"/>
              <a:t> for multi-tenant data storage, ensuring database scalability across clients.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77566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18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66987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/>
              <a:t>Motivations and </a:t>
            </a:r>
            <a:r>
              <a:rPr lang="en-GB" b="1" dirty="0" err="1"/>
              <a:t>posibilities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475026" cy="432592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Architecture Overview</a:t>
            </a:r>
            <a:r>
              <a:rPr lang="en-GB" dirty="0"/>
              <a:t>: This solution focuses on </a:t>
            </a:r>
            <a:r>
              <a:rPr lang="en-GB" b="1" dirty="0"/>
              <a:t>Azure Cloud Services</a:t>
            </a:r>
            <a:r>
              <a:rPr lang="en-GB" dirty="0"/>
              <a:t>, which are optimized for cost-efficiency, while maintaining scalability and performance for the </a:t>
            </a:r>
            <a:r>
              <a:rPr lang="en-GB" dirty="0" err="1"/>
              <a:t>Bluebox</a:t>
            </a:r>
            <a:r>
              <a:rPr lang="en-GB" dirty="0"/>
              <a:t> platform.</a:t>
            </a:r>
          </a:p>
          <a:p>
            <a:pPr marL="0" indent="0">
              <a:buNone/>
            </a:pPr>
            <a:endParaRPr lang="en-GB" dirty="0">
              <a:latin typeface="Abadi Extra Light" panose="020F0502020204030204" pitchFamily="34" charset="0"/>
            </a:endParaRPr>
          </a:p>
          <a:p>
            <a:r>
              <a:rPr lang="en-GB" b="1" dirty="0"/>
              <a:t>User Interface (Web and API)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Develop the web-based UI using </a:t>
            </a:r>
            <a:r>
              <a:rPr lang="en-GB" b="1" dirty="0"/>
              <a:t>React.js</a:t>
            </a:r>
            <a:r>
              <a:rPr lang="en-GB" dirty="0"/>
              <a:t> or </a:t>
            </a:r>
            <a:r>
              <a:rPr lang="en-GB" b="1" dirty="0"/>
              <a:t>Angular</a:t>
            </a:r>
            <a:r>
              <a:rPr lang="en-GB" dirty="0"/>
              <a:t> and host it on </a:t>
            </a:r>
            <a:r>
              <a:rPr lang="en-GB" b="1" dirty="0"/>
              <a:t>Azure App Service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REST APIs for uploading and downloading data will also be hosted on the same </a:t>
            </a:r>
            <a:r>
              <a:rPr lang="en-GB" b="1" dirty="0"/>
              <a:t>App Service</a:t>
            </a:r>
            <a:r>
              <a:rPr lang="en-GB" dirty="0"/>
              <a:t> or AKS cluster.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E210B3-5100-399D-2180-B6244485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77" y="4154550"/>
            <a:ext cx="3950550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936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19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66987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/>
              <a:t>Motivations and </a:t>
            </a:r>
            <a:r>
              <a:rPr lang="en-GB" b="1" dirty="0" err="1"/>
              <a:t>posibilities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475026" cy="432592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Architecture Overview</a:t>
            </a:r>
            <a:r>
              <a:rPr lang="en-GB" dirty="0"/>
              <a:t>: This solution focuses on </a:t>
            </a:r>
            <a:r>
              <a:rPr lang="en-GB" b="1" dirty="0"/>
              <a:t>Azure Cloud Services</a:t>
            </a:r>
            <a:r>
              <a:rPr lang="en-GB" dirty="0"/>
              <a:t>, which are optimized for cost-efficiency, while maintaining scalability and performance for the </a:t>
            </a:r>
            <a:r>
              <a:rPr lang="en-GB" dirty="0" err="1"/>
              <a:t>Bluebox</a:t>
            </a:r>
            <a:r>
              <a:rPr lang="en-GB" dirty="0"/>
              <a:t> platform.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Abadi Extra Light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A40797-8AA2-C880-F259-9FB7E059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04" y="-279304"/>
            <a:ext cx="1060092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AD B2C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customer identity and access management, ensuring secure authentication for end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the solution's idle state cost does not exceed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$30k/year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cost-efficient services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(which bill based on usage)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container-based workloads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(AKS) which scale down when not in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343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07718-625A-6511-8087-697A9AF8B6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</a:t>
            </a:fld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36474-44A4-1986-71D4-31F31E147B8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The case study will test you in the following areas:</a:t>
            </a:r>
          </a:p>
          <a:p>
            <a:pPr lvl="1"/>
            <a:r>
              <a:rPr lang="en-SE" dirty="0"/>
              <a:t>Architecture &amp; Security</a:t>
            </a:r>
          </a:p>
          <a:p>
            <a:pPr lvl="1"/>
            <a:r>
              <a:rPr lang="en-SE" dirty="0"/>
              <a:t>Problem solving &amp; Coding skills</a:t>
            </a:r>
          </a:p>
          <a:p>
            <a:pPr lvl="1"/>
            <a:endParaRPr lang="en-SE" dirty="0"/>
          </a:p>
          <a:p>
            <a:pPr marL="0" indent="0" algn="ctr">
              <a:buNone/>
            </a:pPr>
            <a:r>
              <a:rPr lang="en-SE" b="1" dirty="0"/>
              <a:t>Communication and Logical Thinking is evaluated in addition to the results.</a:t>
            </a:r>
          </a:p>
          <a:p>
            <a:pPr marL="457200" lvl="1" indent="0">
              <a:buNone/>
            </a:pPr>
            <a:endParaRPr lang="en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BB32D-59B1-F4FD-70D7-1E7B4628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case study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13366535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20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388120"/>
          </a:xfrm>
        </p:spPr>
        <p:txBody>
          <a:bodyPr/>
          <a:lstStyle/>
          <a:p>
            <a:pPr algn="l"/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i="0" dirty="0">
                <a:solidFill>
                  <a:srgbClr val="2F3C44"/>
                </a:solidFill>
                <a:effectLst/>
                <a:latin typeface="Roboto" panose="020F0502020204030204" pitchFamily="2" charset="0"/>
              </a:rPr>
              <a:t>Adaptability and Flexibility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6265893" cy="4325929"/>
          </a:xfrm>
        </p:spPr>
        <p:txBody>
          <a:bodyPr/>
          <a:lstStyle/>
          <a:p>
            <a:pPr marL="0" indent="0" algn="l">
              <a:buNone/>
            </a:pPr>
            <a:r>
              <a:rPr lang="en-GB" sz="2800" dirty="0">
                <a:latin typeface="Abadi Extra Light" panose="020F0502020204030204" pitchFamily="34" charset="0"/>
              </a:rPr>
              <a:t>By learning to adjust to change and embracing new challenges, we can develop the resilience and resourcefulness necessary for success in entrepreneurship, leadership, and beyond.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CA9057-9340-10DC-0DCA-817A16B9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77" y="2642396"/>
            <a:ext cx="39814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26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21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4" y="5760327"/>
            <a:ext cx="10424943" cy="250903"/>
          </a:xfrm>
        </p:spPr>
        <p:txBody>
          <a:bodyPr/>
          <a:lstStyle/>
          <a:p>
            <a:pPr algn="r"/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Jaime Gibertoni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6265893" cy="4325929"/>
          </a:xfrm>
        </p:spPr>
        <p:txBody>
          <a:bodyPr/>
          <a:lstStyle/>
          <a:p>
            <a:pPr marL="0" indent="0" algn="l">
              <a:buNone/>
            </a:pPr>
            <a:r>
              <a:rPr lang="en-GB" sz="2800" dirty="0">
                <a:latin typeface="Abadi Extra Light" panose="020F0502020204030204" pitchFamily="34" charset="0"/>
              </a:rPr>
              <a:t>Thank you very much for your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  <p:pic>
        <p:nvPicPr>
          <p:cNvPr id="7" name="dynamical corporate">
            <a:hlinkClick r:id="" action="ppaction://media"/>
            <a:extLst>
              <a:ext uri="{FF2B5EF4-FFF2-40B4-BE49-F238E27FC236}">
                <a16:creationId xmlns:a16="http://schemas.microsoft.com/office/drawing/2014/main" id="{4BEF7ABA-B41A-98E1-F1CF-F0BEA04EC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452" y="2547314"/>
            <a:ext cx="9911937" cy="27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22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388120"/>
          </a:xfrm>
        </p:spPr>
        <p:txBody>
          <a:bodyPr/>
          <a:lstStyle/>
          <a:p>
            <a:pPr algn="l"/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b="1" i="0" dirty="0">
                <a:solidFill>
                  <a:srgbClr val="2F3C44"/>
                </a:solidFill>
                <a:effectLst/>
                <a:latin typeface="Roboto" panose="020F0502020204030204" pitchFamily="2" charset="0"/>
              </a:rPr>
              <a:t>Adaptability and Flexibility</a:t>
            </a:r>
            <a:endParaRPr lang="en-GB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70"/>
            <a:ext cx="10686418" cy="4325929"/>
          </a:xfrm>
        </p:spPr>
        <p:txBody>
          <a:bodyPr/>
          <a:lstStyle/>
          <a:p>
            <a:r>
              <a:rPr lang="en-GB" b="1" dirty="0"/>
              <a:t>IoT for Real-time Pump Monitoring</a:t>
            </a:r>
            <a:r>
              <a:rPr lang="en-GB" dirty="0"/>
              <a:t>: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IoT Hub Integration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Azure IoT Hub</a:t>
            </a:r>
            <a:r>
              <a:rPr lang="en-GB" dirty="0"/>
              <a:t> could be incorporated to collect real-time data from sensors on pumps. These IoT devices will transmit performance metrics (e.g., pressure, flow rate, temperature) and health status to the platform.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This allows the </a:t>
            </a:r>
            <a:r>
              <a:rPr lang="en-GB" dirty="0" err="1"/>
              <a:t>Bluebox</a:t>
            </a:r>
            <a:r>
              <a:rPr lang="en-GB" dirty="0"/>
              <a:t> system to remotely monitor pumps (water, oil, and other types of fluid pumps), identify any anomalies early, and potentially send commands back to the devices for adjustments.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9882448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73256-C4B1-F1DC-AD47-167CD79AE8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23</a:t>
            </a:fld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A3C-B3B2-44BD-8F5F-F12356B813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500" y="1652954"/>
            <a:ext cx="11125200" cy="9518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are tasked with building a system that processes customer orders. Each order contains multiple items, and each item has a price. Some items may have discounts applied to them based on certain rules. Your task is to implement a function that calculates the total price of an order after applying the appropriate discounts.</a:t>
            </a: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3951C7-824C-633B-6429-09FED8B8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Case Study 2 – Coding Skills</a:t>
            </a:r>
            <a:endParaRPr lang="en-1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6659E-EE80-6481-B82F-A609581B0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91B7D-B791-A342-FF53-8BE81472E61E}"/>
              </a:ext>
            </a:extLst>
          </p:cNvPr>
          <p:cNvSpPr txBox="1"/>
          <p:nvPr/>
        </p:nvSpPr>
        <p:spPr>
          <a:xfrm>
            <a:off x="622881" y="4041497"/>
            <a:ext cx="5473118" cy="1399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400" b="1" dirty="0"/>
              <a:t>Discounts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the customer buys </a:t>
            </a:r>
            <a:r>
              <a:rPr lang="en-US" sz="1400" b="1" dirty="0"/>
              <a:t>3 or more units</a:t>
            </a:r>
            <a:r>
              <a:rPr lang="en-US" sz="1400" dirty="0"/>
              <a:t> of the same item, they get </a:t>
            </a:r>
            <a:r>
              <a:rPr lang="en-US" sz="1400" b="1" dirty="0"/>
              <a:t>10% off</a:t>
            </a:r>
            <a:r>
              <a:rPr lang="en-US" sz="1400" dirty="0"/>
              <a:t> on that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the total price of the order before applying any discount exceeds </a:t>
            </a:r>
            <a:r>
              <a:rPr lang="en-US" sz="1400" b="1" dirty="0"/>
              <a:t>$100</a:t>
            </a:r>
            <a:r>
              <a:rPr lang="en-US" sz="1400" dirty="0"/>
              <a:t>, apply a </a:t>
            </a:r>
            <a:r>
              <a:rPr lang="en-US" sz="1400" b="1" dirty="0"/>
              <a:t>5% discount</a:t>
            </a:r>
            <a:r>
              <a:rPr lang="en-US" sz="1400" dirty="0"/>
              <a:t> on the entire order.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endParaRPr lang="en-150" sz="14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D5E56-049A-EA77-CE81-18242BB43E62}"/>
              </a:ext>
            </a:extLst>
          </p:cNvPr>
          <p:cNvSpPr txBox="1"/>
          <p:nvPr/>
        </p:nvSpPr>
        <p:spPr>
          <a:xfrm>
            <a:off x="533399" y="2596856"/>
            <a:ext cx="51291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/>
              <a:t>Basic Item Structure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 order consists of multiple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item has: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Quantity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Unit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2D8EE8-1AF6-5695-64EF-05B0D3CB7C65}"/>
              </a:ext>
            </a:extLst>
          </p:cNvPr>
          <p:cNvSpPr txBox="1"/>
          <p:nvPr/>
        </p:nvSpPr>
        <p:spPr>
          <a:xfrm>
            <a:off x="533399" y="5221853"/>
            <a:ext cx="51291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SE" sz="1400" dirty="0"/>
              <a:t>Output: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1400" dirty="0"/>
              <a:t>The function should return a value representing the total price of the order after applying discounts.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EBC35-BF8C-715C-F2EF-1905E086EC5C}"/>
              </a:ext>
            </a:extLst>
          </p:cNvPr>
          <p:cNvSpPr txBox="1"/>
          <p:nvPr/>
        </p:nvSpPr>
        <p:spPr>
          <a:xfrm>
            <a:off x="6006517" y="4006573"/>
            <a:ext cx="54731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Explanation: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b="1" dirty="0"/>
              <a:t>Laptop</a:t>
            </a:r>
            <a:r>
              <a:rPr lang="en-US" sz="1400" dirty="0"/>
              <a:t> has no discount because it’s only 1 unit, total price = $1000.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b="1" dirty="0"/>
              <a:t>Mouse</a:t>
            </a:r>
            <a:r>
              <a:rPr lang="en-US" sz="1400" dirty="0"/>
              <a:t> qualifies for the 10% discount (since there are 3 units), so the total for 3 mice = $25 * 3 = $75 - 10% = $67.50.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b="1" dirty="0"/>
              <a:t>Keyboard</a:t>
            </a:r>
            <a:r>
              <a:rPr lang="en-US" sz="1400" dirty="0"/>
              <a:t> has no discount because it’s only 2 units, total price = $50 * 2 = $100.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total price before the bulk order discount is $1000 + $67.50 + $100 = $1167.50.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Since the total is above $100, a 5% discount is applied to the entire order: $1167.50 - 5% = $1109.12.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3112D-4AA9-2BDD-68BA-1506688FEF11}"/>
              </a:ext>
            </a:extLst>
          </p:cNvPr>
          <p:cNvSpPr txBox="1"/>
          <p:nvPr/>
        </p:nvSpPr>
        <p:spPr>
          <a:xfrm>
            <a:off x="6006517" y="2604769"/>
            <a:ext cx="6094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b="1" dirty="0"/>
              <a:t>Input example:</a:t>
            </a:r>
          </a:p>
          <a:p>
            <a:pPr lvl="1"/>
            <a:r>
              <a:rPr lang="en-150" sz="1400" dirty="0"/>
              <a:t>var order = new List&lt;Item&gt; {</a:t>
            </a:r>
          </a:p>
          <a:p>
            <a:pPr lvl="1"/>
            <a:r>
              <a:rPr lang="en-150" sz="1400" dirty="0"/>
              <a:t>    new Item("Laptop", 1, 1000.00m),</a:t>
            </a:r>
          </a:p>
          <a:p>
            <a:pPr lvl="1"/>
            <a:r>
              <a:rPr lang="en-150" sz="1400" dirty="0"/>
              <a:t>    new Item("Mouse", 3, 25.00m),</a:t>
            </a:r>
          </a:p>
          <a:p>
            <a:pPr lvl="1"/>
            <a:r>
              <a:rPr lang="en-150" sz="1400" dirty="0"/>
              <a:t>    new Item("Keyboard", 2, 50.00m)</a:t>
            </a:r>
          </a:p>
          <a:p>
            <a:pPr lvl="1"/>
            <a:r>
              <a:rPr lang="en-150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1377062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C2A19A-C848-6D4E-2570-84305177CE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24</a:t>
            </a:fld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EF-CE95-9332-BB25-38FDFD1B80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Constraints:</a:t>
            </a:r>
          </a:p>
          <a:p>
            <a:pPr lvl="1"/>
            <a:r>
              <a:rPr lang="en-US" dirty="0"/>
              <a:t>You cannot use any external libraries for handling discounts.</a:t>
            </a:r>
          </a:p>
          <a:p>
            <a:pPr lvl="1"/>
            <a:r>
              <a:rPr lang="en-US" dirty="0"/>
              <a:t>Focus on code readability, performance, and correctness.</a:t>
            </a:r>
          </a:p>
          <a:p>
            <a:r>
              <a:rPr lang="en-US" b="1" dirty="0"/>
              <a:t>Evaluation Criteria: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Correctness</a:t>
            </a:r>
            <a:r>
              <a:rPr lang="en-US" dirty="0"/>
              <a:t>: The function should accurately calculate the total order price.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Code Efficiency</a:t>
            </a:r>
            <a:r>
              <a:rPr lang="en-US" dirty="0"/>
              <a:t>: The solution should handle larger orders efficiently.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Readability</a:t>
            </a:r>
            <a:r>
              <a:rPr lang="en-US" dirty="0"/>
              <a:t>: The code should be clean, modular, and easy to follow.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Edge Cases</a:t>
            </a:r>
            <a:r>
              <a:rPr lang="en-US" dirty="0"/>
              <a:t>: Consider cases where: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US" dirty="0"/>
              <a:t>No items are in the order.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US" dirty="0"/>
              <a:t>All items have discounts.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US" dirty="0"/>
              <a:t>The total price is exactly $100.</a:t>
            </a:r>
          </a:p>
          <a:p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6DFCC-2D98-1C64-1349-7233915A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Case Study 2 – Coding Skills</a:t>
            </a:r>
            <a:endParaRPr lang="en-1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A289B-6109-F75C-8540-B5C58F9C0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803BE9-45C6-976E-E40A-12A619588DF7}"/>
              </a:ext>
            </a:extLst>
          </p:cNvPr>
          <p:cNvSpPr/>
          <p:nvPr/>
        </p:nvSpPr>
        <p:spPr>
          <a:xfrm>
            <a:off x="7690607" y="5186494"/>
            <a:ext cx="3967992" cy="1176206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The deliverable must be a running piece of code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62929136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404A6-2969-C1ED-6A84-EF869EF2D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25</a:t>
            </a:fld>
            <a:endParaRPr lang="fi-FI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F9C22-A7AA-2B0C-6012-45CD105C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Case Study 3 – Problem Solving</a:t>
            </a:r>
            <a:endParaRPr lang="en-15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20BF62F-AD84-7FFF-43C5-E71289428B83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533400" y="1470447"/>
            <a:ext cx="11125199" cy="50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150" altLang="en-150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are tasked with building a </a:t>
            </a:r>
            <a:r>
              <a:rPr kumimoji="0" lang="en-150" altLang="en-150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 route planner</a:t>
            </a:r>
            <a:r>
              <a:rPr kumimoji="0" lang="en-150" altLang="en-150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 fictional airline company. This planner will help customers find the </a:t>
            </a:r>
            <a:r>
              <a:rPr kumimoji="0" lang="en-150" altLang="en-150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cheapest route</a:t>
            </a:r>
            <a:r>
              <a:rPr kumimoji="0" lang="en-150" altLang="en-150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two cities based on a complex dynamic pricing </a:t>
            </a:r>
            <a:r>
              <a:rPr kumimoji="0" lang="en-150" altLang="en-150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system.The</a:t>
            </a:r>
            <a:r>
              <a:rPr kumimoji="0" lang="en-150" altLang="en-150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airline operates between several cities, but flight prices are </a:t>
            </a:r>
            <a:r>
              <a:rPr kumimoji="0" lang="en-150" altLang="en-150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en-150" altLang="en-150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depend on various factors, such as the time of booking, distance, availability, and special offers.</a:t>
            </a:r>
            <a:endParaRPr kumimoji="0" lang="en-150" altLang="en-150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150" altLang="en-150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150" altLang="en-150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Representation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city is a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flight is an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weight representing the current price.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weight (price) between any two cities is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meaning it can change with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Pricing System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Prices fluctuate based on: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of day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(peak/off-peak hours).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Availability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(more expensive when fewer seats are left).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cities.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 discounts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promotions applied periodically.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 Planner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user can request the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cheapest route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two cities. Your algorithm should handle: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flight trips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Multi-leg trips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(trips with multiple connecting flights).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should respond quickly, even when prices dynamically change during the day.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Features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should support </a:t>
            </a:r>
            <a:r>
              <a:rPr kumimoji="0" lang="en-150" altLang="en-150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round-trip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planning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dynamic pricing on both legs of the trip.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 with constraints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such as: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 number of connections.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 duration limits (some flights take longer, e.g., layovers).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should handle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datasets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up to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1,000 cities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10,000 possible flight routes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using advanced data structures such as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priority queues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150" altLang="en-150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Fibonacci heaps</a:t>
            </a:r>
            <a:r>
              <a:rPr kumimoji="0" lang="en-150" altLang="en-150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faster lookups and updates.</a:t>
            </a:r>
          </a:p>
        </p:txBody>
      </p:sp>
    </p:spTree>
    <p:extLst>
      <p:ext uri="{BB962C8B-B14F-4D97-AF65-F5344CB8AC3E}">
        <p14:creationId xmlns:p14="http://schemas.microsoft.com/office/powerpoint/2010/main" val="389495066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0E825-AF9E-3B67-5597-DC0A2447A1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26</a:t>
            </a:fld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98FF-00F4-00C2-D55E-0A50269439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3400" y="1808163"/>
            <a:ext cx="5562600" cy="4325937"/>
          </a:xfrm>
        </p:spPr>
        <p:txBody>
          <a:bodyPr/>
          <a:lstStyle/>
          <a:p>
            <a:pPr marL="0" indent="0">
              <a:buNone/>
            </a:pPr>
            <a:r>
              <a:rPr lang="en-SE" b="1" dirty="0"/>
              <a:t>Example list of cities and possible flights:</a:t>
            </a:r>
          </a:p>
          <a:p>
            <a:pPr marL="0" indent="0">
              <a:buNone/>
            </a:pPr>
            <a:r>
              <a:rPr lang="en-US" dirty="0" err="1"/>
              <a:t>City_A</a:t>
            </a:r>
            <a:r>
              <a:rPr lang="en-US" dirty="0"/>
              <a:t>, </a:t>
            </a:r>
            <a:r>
              <a:rPr lang="en-US" dirty="0" err="1"/>
              <a:t>City_B</a:t>
            </a:r>
            <a:r>
              <a:rPr lang="en-US" dirty="0"/>
              <a:t>, Distance = 500 km</a:t>
            </a:r>
          </a:p>
          <a:p>
            <a:pPr marL="0" indent="0">
              <a:buNone/>
            </a:pPr>
            <a:r>
              <a:rPr lang="en-US" dirty="0" err="1"/>
              <a:t>City_B</a:t>
            </a:r>
            <a:r>
              <a:rPr lang="en-US" dirty="0"/>
              <a:t>, </a:t>
            </a:r>
            <a:r>
              <a:rPr lang="en-US" dirty="0" err="1"/>
              <a:t>City_C</a:t>
            </a:r>
            <a:r>
              <a:rPr lang="en-US" dirty="0"/>
              <a:t>, Distance = 300 km</a:t>
            </a:r>
          </a:p>
          <a:p>
            <a:pPr marL="0" indent="0">
              <a:buNone/>
            </a:pPr>
            <a:r>
              <a:rPr lang="en-US" dirty="0" err="1"/>
              <a:t>City_A</a:t>
            </a:r>
            <a:r>
              <a:rPr lang="en-US" dirty="0"/>
              <a:t>, </a:t>
            </a:r>
            <a:r>
              <a:rPr lang="en-US" dirty="0" err="1"/>
              <a:t>City_C</a:t>
            </a:r>
            <a:r>
              <a:rPr lang="en-US" dirty="0"/>
              <a:t>, Distance = 800 km</a:t>
            </a:r>
          </a:p>
          <a:p>
            <a:pPr marL="0" indent="0">
              <a:buNone/>
            </a:pPr>
            <a:endParaRPr lang="en-150" dirty="0"/>
          </a:p>
          <a:p>
            <a:pPr marL="0" indent="0">
              <a:buNone/>
            </a:pPr>
            <a:r>
              <a:rPr lang="en-150" b="1" dirty="0"/>
              <a:t>Pricing function logic:</a:t>
            </a:r>
          </a:p>
          <a:p>
            <a:pPr marL="0" indent="0">
              <a:buNone/>
            </a:pPr>
            <a:r>
              <a:rPr lang="en-US" dirty="0"/>
              <a:t>price = </a:t>
            </a:r>
            <a:r>
              <a:rPr lang="en-US" dirty="0" err="1"/>
              <a:t>base_price</a:t>
            </a:r>
            <a:r>
              <a:rPr lang="en-US" dirty="0"/>
              <a:t> + </a:t>
            </a:r>
            <a:r>
              <a:rPr lang="en-US" dirty="0" err="1"/>
              <a:t>dynamic_factor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base_price</a:t>
            </a:r>
            <a:r>
              <a:rPr lang="en-US" dirty="0"/>
              <a:t> = Distance * 0.1 (e.g., $0.10 per km)</a:t>
            </a:r>
          </a:p>
          <a:p>
            <a:pPr marL="0" indent="0">
              <a:buNone/>
            </a:pPr>
            <a:r>
              <a:rPr lang="en-US" dirty="0" err="1"/>
              <a:t>dynamic_factor</a:t>
            </a:r>
            <a:r>
              <a:rPr lang="en-US" dirty="0"/>
              <a:t> = f(time, availability, promotions)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SE" b="1" dirty="0"/>
              <a:t>User queries:</a:t>
            </a:r>
          </a:p>
          <a:p>
            <a:r>
              <a:rPr lang="en-SE" dirty="0"/>
              <a:t>Find the cheapest route from City_A to City_C</a:t>
            </a:r>
          </a:p>
          <a:p>
            <a:r>
              <a:rPr lang="en-US" dirty="0"/>
              <a:t>Find a round-trip from </a:t>
            </a:r>
            <a:r>
              <a:rPr lang="en-US" dirty="0" err="1"/>
              <a:t>City_A</a:t>
            </a:r>
            <a:r>
              <a:rPr lang="en-US" dirty="0"/>
              <a:t> to </a:t>
            </a:r>
            <a:r>
              <a:rPr lang="en-US" dirty="0" err="1"/>
              <a:t>City_B</a:t>
            </a:r>
            <a:r>
              <a:rPr lang="en-US" dirty="0"/>
              <a:t> with at most one connection.</a:t>
            </a:r>
            <a:endParaRPr lang="en-15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E54BC-27E3-EEF9-6C80-F6692F45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Case Study 3 – Problem Solving</a:t>
            </a:r>
            <a:endParaRPr lang="en-1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322CB-32F5-7A67-984E-34ED94D36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498613-E09E-221B-97FF-50FB8C011255}"/>
              </a:ext>
            </a:extLst>
          </p:cNvPr>
          <p:cNvSpPr txBox="1">
            <a:spLocks/>
          </p:cNvSpPr>
          <p:nvPr/>
        </p:nvSpPr>
        <p:spPr>
          <a:xfrm>
            <a:off x="6095999" y="1808163"/>
            <a:ext cx="5562600" cy="4325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SE" b="1" dirty="0"/>
              <a:t>User queries:</a:t>
            </a:r>
          </a:p>
          <a:p>
            <a:r>
              <a:rPr lang="en-SE" dirty="0"/>
              <a:t>Find the cheapest route from </a:t>
            </a:r>
            <a:r>
              <a:rPr lang="en-SE" dirty="0" err="1"/>
              <a:t>City_A</a:t>
            </a:r>
            <a:r>
              <a:rPr lang="en-SE" dirty="0"/>
              <a:t> to </a:t>
            </a:r>
            <a:r>
              <a:rPr lang="en-SE" dirty="0" err="1"/>
              <a:t>City_C</a:t>
            </a:r>
            <a:endParaRPr lang="en-SE" dirty="0"/>
          </a:p>
          <a:p>
            <a:r>
              <a:rPr lang="en-US" dirty="0"/>
              <a:t>Find a round-trip from </a:t>
            </a:r>
            <a:r>
              <a:rPr lang="en-US" dirty="0" err="1"/>
              <a:t>City_A</a:t>
            </a:r>
            <a:r>
              <a:rPr lang="en-US" dirty="0"/>
              <a:t> to </a:t>
            </a:r>
            <a:r>
              <a:rPr lang="en-US" dirty="0" err="1"/>
              <a:t>City_B</a:t>
            </a:r>
            <a:r>
              <a:rPr lang="en-US" dirty="0"/>
              <a:t> with at most one connection.</a:t>
            </a:r>
            <a:endParaRPr lang="en-1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B967DD-CA80-583F-F33D-97AEF7A1E2D7}"/>
              </a:ext>
            </a:extLst>
          </p:cNvPr>
          <p:cNvSpPr/>
          <p:nvPr/>
        </p:nvSpPr>
        <p:spPr>
          <a:xfrm>
            <a:off x="7690607" y="5186494"/>
            <a:ext cx="3967992" cy="1176206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The deliverable must be a running piece of code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9391074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73256-C4B1-F1DC-AD47-167CD79AE8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3</a:t>
            </a:fld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5A3C-B3B2-44BD-8F5F-F12356B8135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b="1" dirty="0"/>
              <a:t>Case Study 1 - Architecture &amp; Security</a:t>
            </a:r>
            <a:endParaRPr lang="en-GB" b="1" dirty="0"/>
          </a:p>
          <a:p>
            <a:pPr marL="0" indent="0">
              <a:buNone/>
            </a:pPr>
            <a:r>
              <a:rPr lang="en-SE" dirty="0"/>
              <a:t>You are the technical responsible to come up with a solution architecture for an data and adv. analytics web application using Azure Cloud services and Containers. This is a very early stage solution architecture with limited requirements so assumptions are expected with motivation. </a:t>
            </a:r>
          </a:p>
          <a:p>
            <a:pPr marL="0" indent="0">
              <a:buNone/>
            </a:pPr>
            <a:r>
              <a:rPr lang="en-SE" b="1" dirty="0"/>
              <a:t>High level requirements:</a:t>
            </a:r>
          </a:p>
          <a:p>
            <a:pPr marL="0" indent="0">
              <a:buNone/>
            </a:pPr>
            <a:r>
              <a:rPr lang="en-SE" dirty="0"/>
              <a:t>- The solution must be capable of ingesting and transforming data quickly within 2 minute and a size of data up to 100 MB.</a:t>
            </a:r>
          </a:p>
          <a:p>
            <a:pPr marL="0" indent="0">
              <a:buNone/>
            </a:pPr>
            <a:r>
              <a:rPr lang="en-SE" dirty="0"/>
              <a:t>- The solution must be scalable and multitenant</a:t>
            </a:r>
          </a:p>
          <a:p>
            <a:pPr marL="0" indent="0">
              <a:buNone/>
            </a:pPr>
            <a:r>
              <a:rPr lang="en-SE" dirty="0"/>
              <a:t>- The user expects a Web based interface and API interface for both uploading and downloading data</a:t>
            </a:r>
          </a:p>
          <a:p>
            <a:pPr marL="0" indent="0">
              <a:buNone/>
            </a:pPr>
            <a:r>
              <a:rPr lang="en-SE" dirty="0"/>
              <a:t>- The solution should use the Azure B2C for authentication</a:t>
            </a:r>
          </a:p>
          <a:p>
            <a:pPr marL="0" indent="0">
              <a:buNone/>
            </a:pPr>
            <a:r>
              <a:rPr lang="en-SE" dirty="0"/>
              <a:t>- The solution should at idle state not cost more than 30k USD per year</a:t>
            </a:r>
          </a:p>
          <a:p>
            <a:pPr marL="0" indent="0">
              <a:buNone/>
            </a:pPr>
            <a:r>
              <a:rPr lang="en-SE" dirty="0"/>
              <a:t>- The solution should be possible to build with no more than 3 resources</a:t>
            </a:r>
            <a:endParaRPr lang="en-1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3951C7-824C-633B-6429-09FED8B8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775597"/>
          </a:xfrm>
        </p:spPr>
        <p:txBody>
          <a:bodyPr/>
          <a:lstStyle/>
          <a:p>
            <a:r>
              <a:rPr lang="en-SE" dirty="0"/>
              <a:t>Case Study 1 - Architecture &amp; Security</a:t>
            </a:r>
            <a:br>
              <a:rPr lang="en-SE" dirty="0"/>
            </a:b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567715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 descr="Diagrama">
            <a:extLst>
              <a:ext uri="{FF2B5EF4-FFF2-40B4-BE49-F238E27FC236}">
                <a16:creationId xmlns:a16="http://schemas.microsoft.com/office/drawing/2014/main" id="{715822E3-0E23-63F8-78A1-12DB103B384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73" y="27886"/>
            <a:ext cx="7167856" cy="6602598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979BF4-3C93-EFC1-CFE0-8AB3A45C04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4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E279EA-6736-A236-991A-63433037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&amp; Analytics Solution Architecture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BE1664E-ABC4-9D0A-A184-2A016CF807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Fast data ingestion and transformation (</a:t>
            </a:r>
            <a:r>
              <a:rPr lang="en-GB" b="1" dirty="0"/>
              <a:t>Azure Data Factory</a:t>
            </a:r>
            <a:r>
              <a:rPr lang="en-GB" dirty="0"/>
              <a:t>)</a:t>
            </a:r>
          </a:p>
          <a:p>
            <a:r>
              <a:rPr lang="en-GB" dirty="0"/>
              <a:t>Scalability and multi-tenancy (AKS</a:t>
            </a:r>
            <a:r>
              <a:rPr lang="en-GB" b="1" dirty="0"/>
              <a:t>) Web and API interfaces </a:t>
            </a:r>
            <a:r>
              <a:rPr lang="en-GB" dirty="0"/>
              <a:t>(containerized application in AKS)</a:t>
            </a:r>
          </a:p>
          <a:p>
            <a:r>
              <a:rPr lang="en-GB" b="1" dirty="0"/>
              <a:t>Azure B2C </a:t>
            </a:r>
            <a:r>
              <a:rPr lang="en-GB" dirty="0"/>
              <a:t>for authentication</a:t>
            </a:r>
          </a:p>
          <a:p>
            <a:r>
              <a:rPr lang="en-GB" dirty="0"/>
              <a:t>Cost-effective (under $30k per year)</a:t>
            </a:r>
          </a:p>
          <a:p>
            <a:r>
              <a:rPr lang="en-GB" dirty="0"/>
              <a:t>Uses only 3 main resources (for starting)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9E6E5EE-75C5-F1C6-3A49-28BCE78B4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Solution Overview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98152DF-4219-7A15-466E-C48BEAA4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Diagram source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21938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 descr="Diagrama">
            <a:extLst>
              <a:ext uri="{FF2B5EF4-FFF2-40B4-BE49-F238E27FC236}">
                <a16:creationId xmlns:a16="http://schemas.microsoft.com/office/drawing/2014/main" id="{715822E3-0E23-63F8-78A1-12DB103B384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73" y="27886"/>
            <a:ext cx="7167856" cy="6602598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979BF4-3C93-EFC1-CFE0-8AB3A45C04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5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E279EA-6736-A236-991A-63433037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&amp; Analytics Solution Architecture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BE1664E-ABC4-9D0A-A184-2A016CF807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Azure Kubernetes Service (AKS)</a:t>
            </a:r>
          </a:p>
          <a:p>
            <a:r>
              <a:rPr lang="en-GB" dirty="0"/>
              <a:t>Azure Blob Storage</a:t>
            </a:r>
          </a:p>
          <a:p>
            <a:r>
              <a:rPr lang="en-GB" dirty="0"/>
              <a:t>Azure Data Factory</a:t>
            </a:r>
          </a:p>
          <a:p>
            <a:r>
              <a:rPr lang="en-GB" dirty="0"/>
              <a:t>Azure B2C for authentication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9E6E5EE-75C5-F1C6-3A49-28BCE78B4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Solution Overview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98152DF-4219-7A15-466E-C48BEAA4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Diagram source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9697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 descr="Diagrama">
            <a:extLst>
              <a:ext uri="{FF2B5EF4-FFF2-40B4-BE49-F238E27FC236}">
                <a16:creationId xmlns:a16="http://schemas.microsoft.com/office/drawing/2014/main" id="{715822E3-0E23-63F8-78A1-12DB103B384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73" y="27886"/>
            <a:ext cx="7167856" cy="6602598"/>
          </a:xfr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979BF4-3C93-EFC1-CFE0-8AB3A45C04D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6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E279EA-6736-A236-991A-63433037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&amp; Analytics Solution Architecture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BE1664E-ABC4-9D0A-A184-2A016CF807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Azure Kubernetes Service (AKS)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Hosts the containerized web application and API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Provides scalability and multi-tenancy support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Allows for quick scaling based on demand</a:t>
            </a:r>
            <a:endParaRPr lang="en-GB" sz="900" dirty="0"/>
          </a:p>
          <a:p>
            <a:r>
              <a:rPr lang="en-GB" dirty="0"/>
              <a:t>Azure Blob Storage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- Stores incoming and processed data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- Provides low-cost, scalable storage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- Supports both upload and download operations</a:t>
            </a:r>
            <a:endParaRPr lang="en-GB" dirty="0"/>
          </a:p>
          <a:p>
            <a:r>
              <a:rPr lang="en-GB" dirty="0"/>
              <a:t>Azure Data Factory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- Handles data ingestion and transformation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- Can process data quickly (within 2 minutes for 100 MB)</a:t>
            </a:r>
          </a:p>
          <a:p>
            <a:pPr marL="800100" lvl="2"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GB" sz="900" kern="100" dirty="0">
                <a:latin typeface="Aptos" panose="020B0004020202020204" pitchFamily="34" charset="0"/>
                <a:cs typeface="Times New Roman" panose="02020603050405020304" pitchFamily="18" charset="0"/>
              </a:rPr>
              <a:t> - Supports various data sources and destinations</a:t>
            </a:r>
          </a:p>
          <a:p>
            <a:r>
              <a:rPr lang="en-GB" dirty="0"/>
              <a:t>Azure B2C for authentication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9E6E5EE-75C5-F1C6-3A49-28BCE78B4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Solution Overview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98152DF-4219-7A15-466E-C48BEAA4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Diagram source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7163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7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710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Key Features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Fast data ingestion and transformation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Scalable and multi-tenant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Web and API interfaces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Secure authentication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Cost-effectiveness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u="sng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2F3EC4-4B0A-A9A7-56FD-A7AB77D8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12" y="1808170"/>
            <a:ext cx="39814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8573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8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710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Key Features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Fast data ingestion and transformation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u="sng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  <a:endParaRPr lang="en-GB" dirty="0"/>
          </a:p>
        </p:txBody>
      </p:sp>
      <p:sp>
        <p:nvSpPr>
          <p:cNvPr id="3" name="Marcador de contenido 11">
            <a:extLst>
              <a:ext uri="{FF2B5EF4-FFF2-40B4-BE49-F238E27FC236}">
                <a16:creationId xmlns:a16="http://schemas.microsoft.com/office/drawing/2014/main" id="{4F931A59-03FD-A113-2B61-02C7DE439987}"/>
              </a:ext>
            </a:extLst>
          </p:cNvPr>
          <p:cNvSpPr txBox="1">
            <a:spLocks/>
          </p:cNvSpPr>
          <p:nvPr/>
        </p:nvSpPr>
        <p:spPr>
          <a:xfrm>
            <a:off x="5620406" y="1808170"/>
            <a:ext cx="5383213" cy="43259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Azure Data Factory Scalability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Scales by increasing the number of activity runs per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scale from 100 to 500, then to 1000 runs per day.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allows for processing more data and handling more complex data pipelines.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lang="en-GB" dirty="0">
              <a:latin typeface="Arial Nov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lang="en-GB" u="sng" dirty="0">
              <a:latin typeface="Arial Nov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GB" dirty="0">
                <a:latin typeface="Arial Nova"/>
              </a:rPr>
              <a:t>   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D0184A-36A4-DA4F-3C5D-74592D0A2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8" y="2965019"/>
            <a:ext cx="4222571" cy="25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8420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3822382-655E-77D9-A0F7-7CADD472B3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B511D90-9E67-4622-8C06-7997E9321551}" type="slidenum">
              <a:rPr lang="fi-FI" smtClean="0"/>
              <a:pPr/>
              <a:t>9</a:t>
            </a:fld>
            <a:endParaRPr lang="fi-FI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E141783-8596-06AD-C847-593B0C4C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48800"/>
            <a:ext cx="11125200" cy="471091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Key Features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BAD17879-87A2-7514-940A-779F68739F0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Scalable and multi-tenant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Web and API interfaces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u="sng" dirty="0">
              <a:latin typeface="Arial 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  </a:t>
            </a:r>
            <a:endParaRPr lang="en-GB" dirty="0"/>
          </a:p>
        </p:txBody>
      </p:sp>
      <p:sp>
        <p:nvSpPr>
          <p:cNvPr id="3" name="Marcador de contenido 11">
            <a:extLst>
              <a:ext uri="{FF2B5EF4-FFF2-40B4-BE49-F238E27FC236}">
                <a16:creationId xmlns:a16="http://schemas.microsoft.com/office/drawing/2014/main" id="{4AE23706-6482-8DC0-60AA-DB647BD0478C}"/>
              </a:ext>
            </a:extLst>
          </p:cNvPr>
          <p:cNvSpPr txBox="1">
            <a:spLocks/>
          </p:cNvSpPr>
          <p:nvPr/>
        </p:nvSpPr>
        <p:spPr>
          <a:xfrm>
            <a:off x="5565227" y="1808169"/>
            <a:ext cx="5383213" cy="43259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Kubernetes AKS Scalability: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Scales by adding more nodes to the cluster.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this example, we scale from 1 node to 3 nodes, then to 5 nodes.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increases compute power and ability to handle more concurrent users and workloads.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lang="en-GB" u="sng" dirty="0">
              <a:latin typeface="Arial Nov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GB" dirty="0">
                <a:latin typeface="Arial Nova"/>
              </a:rPr>
              <a:t>   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BC1C2D-9EC7-1398-77AD-370F3856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48" y="3054225"/>
            <a:ext cx="3492703" cy="2776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0C9162-C667-93F0-701E-8A29E9F3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32" y="4311270"/>
            <a:ext cx="2509946" cy="20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0515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ulzer Theme">
  <a:themeElements>
    <a:clrScheme name="SulzerOfficial_Colors">
      <a:dk1>
        <a:srgbClr val="000000"/>
      </a:dk1>
      <a:lt1>
        <a:sysClr val="window" lastClr="FFFFFF"/>
      </a:lt1>
      <a:dk2>
        <a:srgbClr val="00C8FF"/>
      </a:dk2>
      <a:lt2>
        <a:srgbClr val="002EFF"/>
      </a:lt2>
      <a:accent1>
        <a:srgbClr val="001478"/>
      </a:accent1>
      <a:accent2>
        <a:srgbClr val="8CEB41"/>
      </a:accent2>
      <a:accent3>
        <a:srgbClr val="FAEF00"/>
      </a:accent3>
      <a:accent4>
        <a:srgbClr val="FFAD17"/>
      </a:accent4>
      <a:accent5>
        <a:srgbClr val="FF00DC"/>
      </a:accent5>
      <a:accent6>
        <a:srgbClr val="FF0000"/>
      </a:accent6>
      <a:hlink>
        <a:srgbClr val="002EFF"/>
      </a:hlink>
      <a:folHlink>
        <a:srgbClr val="00C8FF"/>
      </a:folHlink>
    </a:clrScheme>
    <a:fontScheme name="SulzerOfficial_Fonts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>
          <a:lnSpc>
            <a:spcPct val="90000"/>
          </a:lnSpc>
          <a:spcBef>
            <a:spcPts val="1000"/>
          </a:spcBef>
          <a:buClr>
            <a:schemeClr val="tx1"/>
          </a:buClr>
          <a:buSzPct val="90000"/>
          <a:buFont typeface="Wingdings" panose="05000000000000000000" pitchFamily="2" charset="2"/>
          <a:buNone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template_240305.potx" id="{B54E736B-00E3-49EF-901F-08F5DA2F4D69}" vid="{94E70041-6C89-409F-9174-49DE28A45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c3eb348-6bb5-454e-8246-2b03a499fa4a}" enabled="1" method="Privileged" siteId="{d9c7995d-4c06-40b7-829c-3921bdc751e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corporate_template_240313</Template>
  <TotalTime>6987</TotalTime>
  <Words>2390</Words>
  <Application>Microsoft Office PowerPoint</Application>
  <PresentationFormat>Panorámica</PresentationFormat>
  <Paragraphs>356</Paragraphs>
  <Slides>26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7" baseType="lpstr">
      <vt:lpstr>Abadi Extra Light</vt:lpstr>
      <vt:lpstr>Aptos</vt:lpstr>
      <vt:lpstr>Aptos Narrow</vt:lpstr>
      <vt:lpstr>Arial</vt:lpstr>
      <vt:lpstr>Arial Nova</vt:lpstr>
      <vt:lpstr>Arial Nova Light</vt:lpstr>
      <vt:lpstr>Calibri</vt:lpstr>
      <vt:lpstr>Roboto</vt:lpstr>
      <vt:lpstr>Wingdings</vt:lpstr>
      <vt:lpstr>Sulzer Theme</vt:lpstr>
      <vt:lpstr>Worksheet</vt:lpstr>
      <vt:lpstr>Sulzer Senior Software Developer</vt:lpstr>
      <vt:lpstr>The case study</vt:lpstr>
      <vt:lpstr>Case Study 1 - Architecture &amp; Security </vt:lpstr>
      <vt:lpstr>Data &amp; Analytics Solution Architecture</vt:lpstr>
      <vt:lpstr>Data &amp; Analytics Solution Architecture</vt:lpstr>
      <vt:lpstr>Data &amp; Analytics Solution Architecture</vt:lpstr>
      <vt:lpstr> Key Features</vt:lpstr>
      <vt:lpstr> Key Features</vt:lpstr>
      <vt:lpstr> Key Features</vt:lpstr>
      <vt:lpstr> Key Features</vt:lpstr>
      <vt:lpstr>Initial Scenario</vt:lpstr>
      <vt:lpstr>Initial Scenario</vt:lpstr>
      <vt:lpstr>Initial Scenario</vt:lpstr>
      <vt:lpstr>Initial Scenario</vt:lpstr>
      <vt:lpstr> Extension with Power BI and Azure Data Fabric</vt:lpstr>
      <vt:lpstr> Motivations and posibilities</vt:lpstr>
      <vt:lpstr> Motivations and posibilities</vt:lpstr>
      <vt:lpstr> Motivations and posibilities</vt:lpstr>
      <vt:lpstr> Motivations and posibilities</vt:lpstr>
      <vt:lpstr> Adaptability and Flexibility</vt:lpstr>
      <vt:lpstr> Jaime Gibertoni</vt:lpstr>
      <vt:lpstr> Adaptability and Flexibility</vt:lpstr>
      <vt:lpstr>Case Study 2 – Coding Skills</vt:lpstr>
      <vt:lpstr>Case Study 2 – Coding Skills</vt:lpstr>
      <vt:lpstr>Case Study 3 – Problem Solving</vt:lpstr>
      <vt:lpstr>Case Study 3 – Problem Solving</vt:lpstr>
    </vt:vector>
  </TitlesOfParts>
  <Company>Sulzer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Sulzer IIoT Solution Architect</dc:title>
  <dc:creator>Dutina, Johan</dc:creator>
  <cp:lastModifiedBy>Jaime Gibertoni</cp:lastModifiedBy>
  <cp:revision>2</cp:revision>
  <dcterms:created xsi:type="dcterms:W3CDTF">2024-06-03T15:09:15Z</dcterms:created>
  <dcterms:modified xsi:type="dcterms:W3CDTF">2024-10-16T22:03:55Z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03bf64-6567-46b1-b0e7-63f827d8d55c_Enabled">
    <vt:lpwstr>True</vt:lpwstr>
  </property>
  <property fmtid="{D5CDD505-2E9C-101B-9397-08002B2CF9AE}" pid="3" name="MSIP_Label_0a03bf64-6567-46b1-b0e7-63f827d8d55c_SiteId">
    <vt:lpwstr>d9c7995d-4c06-40b7-829c-3921bdc751ed</vt:lpwstr>
  </property>
  <property fmtid="{D5CDD505-2E9C-101B-9397-08002B2CF9AE}" pid="4" name="MSIP_Label_0a03bf64-6567-46b1-b0e7-63f827d8d55c_Ref">
    <vt:lpwstr>https://api.informationprotection.azure.com/api/d9c7995d-4c06-40b7-829c-3921bdc751ed</vt:lpwstr>
  </property>
  <property fmtid="{D5CDD505-2E9C-101B-9397-08002B2CF9AE}" pid="5" name="MSIP_Label_0a03bf64-6567-46b1-b0e7-63f827d8d55c_Owner">
    <vt:lpwstr>tanja.koskinen@sulzer.com</vt:lpwstr>
  </property>
  <property fmtid="{D5CDD505-2E9C-101B-9397-08002B2CF9AE}" pid="6" name="MSIP_Label_0a03bf64-6567-46b1-b0e7-63f827d8d55c_SetDate">
    <vt:lpwstr>2019-08-19T15:52:16.0496357+03:00</vt:lpwstr>
  </property>
  <property fmtid="{D5CDD505-2E9C-101B-9397-08002B2CF9AE}" pid="7" name="MSIP_Label_0a03bf64-6567-46b1-b0e7-63f827d8d55c_Name">
    <vt:lpwstr>SULZER CONFIDENTIAL</vt:lpwstr>
  </property>
  <property fmtid="{D5CDD505-2E9C-101B-9397-08002B2CF9AE}" pid="8" name="MSIP_Label_0a03bf64-6567-46b1-b0e7-63f827d8d55c_Application">
    <vt:lpwstr>Microsoft Azure Information Protection</vt:lpwstr>
  </property>
  <property fmtid="{D5CDD505-2E9C-101B-9397-08002B2CF9AE}" pid="9" name="MSIP_Label_0a03bf64-6567-46b1-b0e7-63f827d8d55c_Extended_MSFT_Method">
    <vt:lpwstr>Manual</vt:lpwstr>
  </property>
  <property fmtid="{D5CDD505-2E9C-101B-9397-08002B2CF9AE}" pid="10" name="MSIP_Label_dc3eb348-6bb5-454e-8246-2b03a499fa4a_Enabled">
    <vt:lpwstr>True</vt:lpwstr>
  </property>
  <property fmtid="{D5CDD505-2E9C-101B-9397-08002B2CF9AE}" pid="11" name="MSIP_Label_dc3eb348-6bb5-454e-8246-2b03a499fa4a_SiteId">
    <vt:lpwstr>d9c7995d-4c06-40b7-829c-3921bdc751ed</vt:lpwstr>
  </property>
  <property fmtid="{D5CDD505-2E9C-101B-9397-08002B2CF9AE}" pid="12" name="MSIP_Label_dc3eb348-6bb5-454e-8246-2b03a499fa4a_Ref">
    <vt:lpwstr>https://api.informationprotection.azure.com/api/d9c7995d-4c06-40b7-829c-3921bdc751ed</vt:lpwstr>
  </property>
  <property fmtid="{D5CDD505-2E9C-101B-9397-08002B2CF9AE}" pid="13" name="MSIP_Label_dc3eb348-6bb5-454e-8246-2b03a499fa4a_Owner">
    <vt:lpwstr>tanja.koskinen@sulzer.com</vt:lpwstr>
  </property>
  <property fmtid="{D5CDD505-2E9C-101B-9397-08002B2CF9AE}" pid="14" name="MSIP_Label_dc3eb348-6bb5-454e-8246-2b03a499fa4a_SetDate">
    <vt:lpwstr>2019-08-19T15:52:16.0496357+03:00</vt:lpwstr>
  </property>
  <property fmtid="{D5CDD505-2E9C-101B-9397-08002B2CF9AE}" pid="15" name="MSIP_Label_dc3eb348-6bb5-454e-8246-2b03a499fa4a_Name">
    <vt:lpwstr>SULZER CONFIDENTIAL - WITH MARKING</vt:lpwstr>
  </property>
  <property fmtid="{D5CDD505-2E9C-101B-9397-08002B2CF9AE}" pid="16" name="MSIP_Label_dc3eb348-6bb5-454e-8246-2b03a499fa4a_Application">
    <vt:lpwstr>Microsoft Azure Information Protection</vt:lpwstr>
  </property>
  <property fmtid="{D5CDD505-2E9C-101B-9397-08002B2CF9AE}" pid="17" name="MSIP_Label_dc3eb348-6bb5-454e-8246-2b03a499fa4a_Extended_MSFT_Method">
    <vt:lpwstr>Manual</vt:lpwstr>
  </property>
  <property fmtid="{D5CDD505-2E9C-101B-9397-08002B2CF9AE}" pid="18" name="MSIP_Label_dc3eb348-6bb5-454e-8246-2b03a499fa4a_Parent">
    <vt:lpwstr>0a03bf64-6567-46b1-b0e7-63f827d8d55c</vt:lpwstr>
  </property>
  <property fmtid="{D5CDD505-2E9C-101B-9397-08002B2CF9AE}" pid="19" name="Sensitivity">
    <vt:lpwstr>SULZER CONFIDENTIAL SULZER CONFIDENTIAL - WITH MARKING</vt:lpwstr>
  </property>
</Properties>
</file>